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5"/>
    <p:sldMasterId id="2147483737" r:id="rId6"/>
  </p:sldMasterIdLst>
  <p:notesMasterIdLst>
    <p:notesMasterId r:id="rId33"/>
  </p:notesMasterIdLst>
  <p:handoutMasterIdLst>
    <p:handoutMasterId r:id="rId34"/>
  </p:handoutMasterIdLst>
  <p:sldIdLst>
    <p:sldId id="381" r:id="rId7"/>
    <p:sldId id="464" r:id="rId8"/>
    <p:sldId id="465" r:id="rId9"/>
    <p:sldId id="475" r:id="rId10"/>
    <p:sldId id="476" r:id="rId11"/>
    <p:sldId id="477" r:id="rId12"/>
    <p:sldId id="478" r:id="rId13"/>
    <p:sldId id="466" r:id="rId14"/>
    <p:sldId id="467" r:id="rId15"/>
    <p:sldId id="468" r:id="rId16"/>
    <p:sldId id="469" r:id="rId17"/>
    <p:sldId id="470" r:id="rId18"/>
    <p:sldId id="398" r:id="rId19"/>
    <p:sldId id="399" r:id="rId20"/>
    <p:sldId id="400" r:id="rId21"/>
    <p:sldId id="401" r:id="rId22"/>
    <p:sldId id="402" r:id="rId23"/>
    <p:sldId id="403" r:id="rId24"/>
    <p:sldId id="404" r:id="rId25"/>
    <p:sldId id="405" r:id="rId26"/>
    <p:sldId id="471" r:id="rId27"/>
    <p:sldId id="474" r:id="rId28"/>
    <p:sldId id="480" r:id="rId29"/>
    <p:sldId id="413" r:id="rId30"/>
    <p:sldId id="414" r:id="rId31"/>
    <p:sldId id="47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35">
          <p15:clr>
            <a:srgbClr val="A4A3A4"/>
          </p15:clr>
        </p15:guide>
        <p15:guide id="2" orient="horz" pos="798">
          <p15:clr>
            <a:srgbClr val="A4A3A4"/>
          </p15:clr>
        </p15:guide>
        <p15:guide id="3" orient="horz" pos="117">
          <p15:clr>
            <a:srgbClr val="A4A3A4"/>
          </p15:clr>
        </p15:guide>
        <p15:guide id="4" orient="horz" pos="4196">
          <p15:clr>
            <a:srgbClr val="A4A3A4"/>
          </p15:clr>
        </p15:guide>
        <p15:guide id="5" orient="horz" pos="3874">
          <p15:clr>
            <a:srgbClr val="A4A3A4"/>
          </p15:clr>
        </p15:guide>
        <p15:guide id="6" orient="horz" pos="2083">
          <p15:clr>
            <a:srgbClr val="A4A3A4"/>
          </p15:clr>
        </p15:guide>
        <p15:guide id="7" orient="horz" pos="697">
          <p15:clr>
            <a:srgbClr val="A4A3A4"/>
          </p15:clr>
        </p15:guide>
        <p15:guide id="8" pos="2775">
          <p15:clr>
            <a:srgbClr val="A4A3A4"/>
          </p15:clr>
        </p15:guide>
        <p15:guide id="9" pos="3000">
          <p15:clr>
            <a:srgbClr val="A4A3A4"/>
          </p15:clr>
        </p15:guide>
        <p15:guide id="10" pos="282">
          <p15:clr>
            <a:srgbClr val="A4A3A4"/>
          </p15:clr>
        </p15:guide>
        <p15:guide id="11" pos="2880">
          <p15:clr>
            <a:srgbClr val="A4A3A4"/>
          </p15:clr>
        </p15:guide>
        <p15:guide id="12" pos="54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cciardi, Zachary M" initials="" lastIdx="0" clrIdx="0"/>
  <p:cmAuthor id="2" name="Bucklen, Gina (CGI Federal)" initials="BG(F" lastIdx="1" clrIdx="1">
    <p:extLst>
      <p:ext uri="{19B8F6BF-5375-455C-9EA6-DF929625EA0E}">
        <p15:presenceInfo xmlns:p15="http://schemas.microsoft.com/office/powerpoint/2012/main" userId="Bucklen, Gina (CGI Feder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BE7"/>
    <a:srgbClr val="FFFFE7"/>
    <a:srgbClr val="FFFFFF"/>
    <a:srgbClr val="FFD9B2"/>
    <a:srgbClr val="FFAA99"/>
    <a:srgbClr val="E67386"/>
    <a:srgbClr val="666666"/>
    <a:srgbClr val="000000"/>
    <a:srgbClr val="6EC628"/>
    <a:srgbClr val="A297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84401" autoAdjust="0"/>
  </p:normalViewPr>
  <p:slideViewPr>
    <p:cSldViewPr snapToGrid="0">
      <p:cViewPr varScale="1">
        <p:scale>
          <a:sx n="66" d="100"/>
          <a:sy n="66" d="100"/>
        </p:scale>
        <p:origin x="619" y="58"/>
      </p:cViewPr>
      <p:guideLst>
        <p:guide orient="horz" pos="835"/>
        <p:guide orient="horz" pos="798"/>
        <p:guide orient="horz" pos="117"/>
        <p:guide orient="horz" pos="4196"/>
        <p:guide orient="horz" pos="3874"/>
        <p:guide orient="horz" pos="2083"/>
        <p:guide orient="horz" pos="697"/>
        <p:guide pos="2775"/>
        <p:guide pos="3000"/>
        <p:guide pos="282"/>
        <p:guide pos="2880"/>
        <p:guide pos="5480"/>
      </p:guideLst>
    </p:cSldViewPr>
  </p:slideViewPr>
  <p:outlineViewPr>
    <p:cViewPr>
      <p:scale>
        <a:sx n="33" d="100"/>
        <a:sy n="33" d="100"/>
      </p:scale>
      <p:origin x="0" y="0"/>
    </p:cViewPr>
  </p:outlineViewPr>
  <p:notesTextViewPr>
    <p:cViewPr>
      <p:scale>
        <a:sx n="3" d="2"/>
        <a:sy n="3" d="2"/>
      </p:scale>
      <p:origin x="0" y="0"/>
    </p:cViewPr>
  </p:notesTextViewPr>
  <p:sorterViewPr>
    <p:cViewPr>
      <p:scale>
        <a:sx n="51" d="100"/>
        <a:sy n="51" d="100"/>
      </p:scale>
      <p:origin x="0" y="0"/>
    </p:cViewPr>
  </p:sorterViewPr>
  <p:notesViewPr>
    <p:cSldViewPr snapToGrid="0">
      <p:cViewPr varScale="1">
        <p:scale>
          <a:sx n="57" d="100"/>
          <a:sy n="57" d="100"/>
        </p:scale>
        <p:origin x="-252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A2E8FD-2AFE-4B1E-9D19-015693014FEA}" type="datetimeFigureOut">
              <a:rPr lang="en-US" smtClean="0">
                <a:latin typeface="Arial" pitchFamily="34" charset="0"/>
              </a:rPr>
              <a:pPr/>
              <a:t>1/2/2019</a:t>
            </a:fld>
            <a:endParaRPr lang="en-US"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D0142-0A92-499C-9E53-36958F98D275}"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2157240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B5D7A87D-1CDA-443F-BAE3-82C9C05446C3}" type="datetimeFigureOut">
              <a:rPr lang="en-US" smtClean="0"/>
              <a:pPr/>
              <a:t>1/2/2019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20B9C825-F38E-45BB-92C1-043DE61C9183}" type="slidenum">
              <a:rPr lang="en-US" smtClean="0"/>
              <a:pPr/>
              <a:t>‹#›</a:t>
            </a:fld>
            <a:endParaRPr lang="en-US" dirty="0"/>
          </a:p>
        </p:txBody>
      </p:sp>
    </p:spTree>
    <p:extLst>
      <p:ext uri="{BB962C8B-B14F-4D97-AF65-F5344CB8AC3E}">
        <p14:creationId xmlns:p14="http://schemas.microsoft.com/office/powerpoint/2010/main" val="3777011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Welcome to the online tutorial for the Lead program’s Training Provider</a:t>
            </a:r>
            <a:r>
              <a:rPr lang="en-US" baseline="0" dirty="0" smtClean="0"/>
              <a:t> Accreditation</a:t>
            </a:r>
            <a:r>
              <a:rPr lang="en-US" dirty="0" smtClean="0"/>
              <a:t> application. This tutorial will walk you through the process of completing </a:t>
            </a:r>
            <a:r>
              <a:rPr lang="en-US" baseline="0" dirty="0" smtClean="0"/>
              <a:t>a New Training Program application.</a:t>
            </a:r>
          </a:p>
        </p:txBody>
      </p:sp>
    </p:spTree>
    <p:extLst>
      <p:ext uri="{BB962C8B-B14F-4D97-AF65-F5344CB8AC3E}">
        <p14:creationId xmlns:p14="http://schemas.microsoft.com/office/powerpoint/2010/main" val="2860033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“Add New Course.”</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10</a:t>
            </a:fld>
            <a:endParaRPr lang="en-US" dirty="0"/>
          </a:p>
        </p:txBody>
      </p:sp>
    </p:spTree>
    <p:extLst>
      <p:ext uri="{BB962C8B-B14F-4D97-AF65-F5344CB8AC3E}">
        <p14:creationId xmlns:p14="http://schemas.microsoft.com/office/powerpoint/2010/main" val="2063862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a:t>
            </a:r>
            <a:r>
              <a:rPr lang="en-US" baseline="0" dirty="0" smtClean="0"/>
              <a:t> the accreditation information and click “Save”. Users can apply for additional accreditation by clicking “Add New Course.” Users may add as many courses as necessary before continuing with the application.</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11</a:t>
            </a:fld>
            <a:endParaRPr lang="en-US" dirty="0"/>
          </a:p>
        </p:txBody>
      </p:sp>
    </p:spTree>
    <p:extLst>
      <p:ext uri="{BB962C8B-B14F-4D97-AF65-F5344CB8AC3E}">
        <p14:creationId xmlns:p14="http://schemas.microsoft.com/office/powerpoint/2010/main" val="3285699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itchFamily="34" charset="0"/>
                <a:ea typeface="+mn-ea"/>
                <a:cs typeface="+mn-cs"/>
              </a:rPr>
              <a:t>Per EPA regulations, the person completing the application for accreditation must be listed as a Training Program Manager. The application will not be accepted and your accreditation will not be issued otherwise. The</a:t>
            </a:r>
            <a:r>
              <a:rPr lang="en-US" sz="1200" b="0" i="0" kern="1200" baseline="0" dirty="0" smtClean="0">
                <a:solidFill>
                  <a:schemeClr val="tx1"/>
                </a:solidFill>
                <a:effectLst/>
                <a:latin typeface="Arial" pitchFamily="34" charset="0"/>
                <a:ea typeface="+mn-ea"/>
                <a:cs typeface="+mn-cs"/>
              </a:rPr>
              <a:t> name listed on the CDX user’s account will be pre-populated as the first Training Program Manager. Users can add additional Training Program Managers but the individual applying for the CDX account must be listed as a Training Program Manager to continue. O</a:t>
            </a:r>
            <a:r>
              <a:rPr lang="en-US" sz="1200" dirty="0" smtClean="0">
                <a:solidFill>
                  <a:schemeClr val="tx2"/>
                </a:solidFill>
              </a:rPr>
              <a:t>n the People and Places page, users can</a:t>
            </a:r>
            <a:r>
              <a:rPr lang="en-US" sz="1200" baseline="0" dirty="0" smtClean="0">
                <a:solidFill>
                  <a:schemeClr val="tx2"/>
                </a:solidFill>
              </a:rPr>
              <a:t> add additional Training Program Managers by clicking the "Add New Training Program Manager" button. At this point, a user can also add Principal Course Instructors and Training Facilities. In the Training Facilities section, users can also elect to provide proper documentation if they plan to have training at non-permanent facilities.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12</a:t>
            </a:fld>
            <a:endParaRPr lang="en-US" dirty="0"/>
          </a:p>
        </p:txBody>
      </p:sp>
    </p:spTree>
    <p:extLst>
      <p:ext uri="{BB962C8B-B14F-4D97-AF65-F5344CB8AC3E}">
        <p14:creationId xmlns:p14="http://schemas.microsoft.com/office/powerpoint/2010/main" val="72964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Clicking the "Add New Principal Course Instructor" button will expand the Principal</a:t>
            </a:r>
            <a:r>
              <a:rPr lang="en-US" sz="1200" baseline="0" dirty="0" smtClean="0">
                <a:solidFill>
                  <a:schemeClr val="tx2"/>
                </a:solidFill>
              </a:rPr>
              <a:t> Course Instructors</a:t>
            </a:r>
            <a:r>
              <a:rPr lang="en-US" sz="1200" dirty="0" smtClean="0">
                <a:solidFill>
                  <a:schemeClr val="tx2"/>
                </a:solidFill>
              </a:rPr>
              <a:t> section and the Training Requirements sub-section.</a:t>
            </a:r>
            <a:r>
              <a:rPr lang="en-US" sz="1200" baseline="0" dirty="0" smtClean="0">
                <a:solidFill>
                  <a:schemeClr val="tx2"/>
                </a:solidFill>
              </a:rPr>
              <a:t> </a:t>
            </a:r>
            <a:r>
              <a:rPr lang="en-US" sz="1200" dirty="0" smtClean="0">
                <a:solidFill>
                  <a:schemeClr val="tx2"/>
                </a:solidFill>
              </a:rPr>
              <a:t>A user can add/save multiple Training Requirements per Principal Course Instructor.</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13</a:t>
            </a:fld>
            <a:endParaRPr lang="en-US" dirty="0"/>
          </a:p>
        </p:txBody>
      </p:sp>
    </p:spTree>
    <p:extLst>
      <p:ext uri="{BB962C8B-B14F-4D97-AF65-F5344CB8AC3E}">
        <p14:creationId xmlns:p14="http://schemas.microsoft.com/office/powerpoint/2010/main" val="3817879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When adding a Training Requirement for a Principal Course Instructor, users will be able to select from multiple disciplines.</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14</a:t>
            </a:fld>
            <a:endParaRPr lang="en-US" dirty="0"/>
          </a:p>
        </p:txBody>
      </p:sp>
    </p:spTree>
    <p:extLst>
      <p:ext uri="{BB962C8B-B14F-4D97-AF65-F5344CB8AC3E}">
        <p14:creationId xmlns:p14="http://schemas.microsoft.com/office/powerpoint/2010/main" val="1641266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Clicking "Save" within Training Requirements will collapse the completed Training Requirements section.</a:t>
            </a:r>
            <a:r>
              <a:rPr lang="en-US" sz="1200" baseline="0" dirty="0" smtClean="0">
                <a:solidFill>
                  <a:schemeClr val="tx2"/>
                </a:solidFill>
              </a:rPr>
              <a:t> </a:t>
            </a:r>
            <a:r>
              <a:rPr lang="en-US" sz="1100" dirty="0" smtClean="0">
                <a:solidFill>
                  <a:schemeClr val="tx2"/>
                </a:solidFill>
              </a:rPr>
              <a:t>The user can then edit, remove, or add another new training requirement for that Principal Course Instructor.</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15</a:t>
            </a:fld>
            <a:endParaRPr lang="en-US" dirty="0"/>
          </a:p>
        </p:txBody>
      </p:sp>
    </p:spTree>
    <p:extLst>
      <p:ext uri="{BB962C8B-B14F-4D97-AF65-F5344CB8AC3E}">
        <p14:creationId xmlns:p14="http://schemas.microsoft.com/office/powerpoint/2010/main" val="2054710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Clicking "Save" within the Principal Course Instructor</a:t>
            </a:r>
            <a:r>
              <a:rPr lang="en-US" sz="1200" baseline="0" dirty="0" smtClean="0">
                <a:solidFill>
                  <a:schemeClr val="tx2"/>
                </a:solidFill>
              </a:rPr>
              <a:t> </a:t>
            </a:r>
            <a:r>
              <a:rPr lang="en-US" sz="1200" dirty="0" smtClean="0">
                <a:solidFill>
                  <a:schemeClr val="tx2"/>
                </a:solidFill>
              </a:rPr>
              <a:t>section will save the Training Requirements and all other information added for that</a:t>
            </a:r>
            <a:r>
              <a:rPr lang="en-US" sz="1200" baseline="0" dirty="0" smtClean="0">
                <a:solidFill>
                  <a:schemeClr val="tx2"/>
                </a:solidFill>
              </a:rPr>
              <a:t> </a:t>
            </a:r>
            <a:r>
              <a:rPr lang="en-US" sz="1200" dirty="0" smtClean="0">
                <a:solidFill>
                  <a:schemeClr val="tx2"/>
                </a:solidFill>
              </a:rPr>
              <a:t>Principal Course Instructor.</a:t>
            </a:r>
            <a:r>
              <a:rPr lang="en-US" sz="1200" baseline="0" dirty="0" smtClean="0">
                <a:solidFill>
                  <a:schemeClr val="tx2"/>
                </a:solidFill>
              </a:rPr>
              <a:t> </a:t>
            </a:r>
            <a:r>
              <a:rPr lang="en-US" sz="1200" dirty="0" smtClean="0">
                <a:solidFill>
                  <a:schemeClr val="tx2"/>
                </a:solidFill>
              </a:rPr>
              <a:t>Saving the Principal Course Instructor will collapse the section</a:t>
            </a:r>
            <a:r>
              <a:rPr lang="en-US" sz="1200" baseline="0" dirty="0" smtClean="0">
                <a:solidFill>
                  <a:schemeClr val="tx2"/>
                </a:solidFill>
              </a:rPr>
              <a:t> </a:t>
            </a:r>
            <a:r>
              <a:rPr lang="en-US" sz="1200" dirty="0" smtClean="0">
                <a:solidFill>
                  <a:schemeClr val="tx2"/>
                </a:solidFill>
              </a:rPr>
              <a:t>and display as shown</a:t>
            </a:r>
            <a:r>
              <a:rPr lang="en-US" sz="1200" baseline="0" dirty="0" smtClean="0">
                <a:solidFill>
                  <a:schemeClr val="tx2"/>
                </a:solidFill>
              </a:rPr>
              <a:t> above. </a:t>
            </a:r>
            <a:r>
              <a:rPr lang="en-US" sz="1200" dirty="0" smtClean="0">
                <a:solidFill>
                  <a:schemeClr val="tx2"/>
                </a:solidFill>
              </a:rPr>
              <a:t>Users will have the ability to edit the newly added Principal Course Instructor</a:t>
            </a:r>
            <a:r>
              <a:rPr lang="en-US" sz="1200" baseline="0" dirty="0" smtClean="0">
                <a:solidFill>
                  <a:schemeClr val="tx2"/>
                </a:solidFill>
              </a:rPr>
              <a:t> up</a:t>
            </a:r>
            <a:r>
              <a:rPr lang="en-US" sz="1200" dirty="0" smtClean="0">
                <a:solidFill>
                  <a:schemeClr val="tx2"/>
                </a:solidFill>
              </a:rPr>
              <a:t> until the form is submitted.</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16</a:t>
            </a:fld>
            <a:endParaRPr lang="en-US" dirty="0"/>
          </a:p>
        </p:txBody>
      </p:sp>
    </p:spTree>
    <p:extLst>
      <p:ext uri="{BB962C8B-B14F-4D97-AF65-F5344CB8AC3E}">
        <p14:creationId xmlns:p14="http://schemas.microsoft.com/office/powerpoint/2010/main" val="150871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Clicking the "Add New Training Facility" button will expand the Training Facilities section.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17</a:t>
            </a:fld>
            <a:endParaRPr lang="en-US" dirty="0"/>
          </a:p>
        </p:txBody>
      </p:sp>
    </p:spTree>
    <p:extLst>
      <p:ext uri="{BB962C8B-B14F-4D97-AF65-F5344CB8AC3E}">
        <p14:creationId xmlns:p14="http://schemas.microsoft.com/office/powerpoint/2010/main" val="1497602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Users have the ability to choose from multiple Facility Types.</a:t>
            </a:r>
            <a:endParaRPr lang="en-US" dirty="0" smtClean="0"/>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18</a:t>
            </a:fld>
            <a:endParaRPr lang="en-US" dirty="0"/>
          </a:p>
        </p:txBody>
      </p:sp>
    </p:spTree>
    <p:extLst>
      <p:ext uri="{BB962C8B-B14F-4D97-AF65-F5344CB8AC3E}">
        <p14:creationId xmlns:p14="http://schemas.microsoft.com/office/powerpoint/2010/main" val="3688818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Saving the Training Facility will collapse the section and display as shown above.</a:t>
            </a:r>
            <a:r>
              <a:rPr lang="en-US" sz="1200" baseline="0" dirty="0" smtClean="0">
                <a:solidFill>
                  <a:schemeClr val="tx2"/>
                </a:solidFill>
              </a:rPr>
              <a:t> </a:t>
            </a:r>
            <a:r>
              <a:rPr lang="en-US" sz="1200" dirty="0" smtClean="0">
                <a:solidFill>
                  <a:schemeClr val="tx2"/>
                </a:solidFill>
              </a:rPr>
              <a:t>Users will have the ability to edit the newly added Training Facility</a:t>
            </a:r>
            <a:r>
              <a:rPr lang="en-US" sz="1200" baseline="0" dirty="0" smtClean="0">
                <a:solidFill>
                  <a:schemeClr val="tx2"/>
                </a:solidFill>
              </a:rPr>
              <a:t> up </a:t>
            </a:r>
            <a:r>
              <a:rPr lang="en-US" sz="1200" dirty="0" smtClean="0">
                <a:solidFill>
                  <a:schemeClr val="tx2"/>
                </a:solidFill>
              </a:rPr>
              <a:t>until the form is submitted. </a:t>
            </a:r>
            <a:r>
              <a:rPr lang="en-US" sz="1200" baseline="0" dirty="0" smtClean="0">
                <a:solidFill>
                  <a:schemeClr val="tx2"/>
                </a:solidFill>
              </a:rPr>
              <a:t>To change submitted Training Facilities information, </a:t>
            </a:r>
            <a:r>
              <a:rPr lang="en-US" sz="1200" dirty="0" smtClean="0">
                <a:solidFill>
                  <a:schemeClr val="tx2"/>
                </a:solidFill>
              </a:rPr>
              <a:t>users will need to submit an amendment removing the</a:t>
            </a:r>
            <a:r>
              <a:rPr lang="en-US" sz="1200" baseline="0" dirty="0" smtClean="0">
                <a:solidFill>
                  <a:schemeClr val="tx2"/>
                </a:solidFill>
              </a:rPr>
              <a:t> old</a:t>
            </a:r>
            <a:r>
              <a:rPr lang="en-US" sz="1200" dirty="0" smtClean="0">
                <a:solidFill>
                  <a:schemeClr val="tx2"/>
                </a:solidFill>
              </a:rPr>
              <a:t> Training Facility and adding the</a:t>
            </a:r>
            <a:r>
              <a:rPr lang="en-US" sz="1200" baseline="0" dirty="0" smtClean="0">
                <a:solidFill>
                  <a:schemeClr val="tx2"/>
                </a:solidFill>
              </a:rPr>
              <a:t> new Facility</a:t>
            </a:r>
            <a:r>
              <a:rPr lang="en-US" sz="1200" dirty="0" smtClean="0">
                <a:solidFill>
                  <a:schemeClr val="tx2"/>
                </a:solidFill>
              </a:rPr>
              <a:t>.</a:t>
            </a:r>
            <a:r>
              <a:rPr lang="en-US" sz="1200" baseline="0" dirty="0" smtClean="0">
                <a:solidFill>
                  <a:schemeClr val="tx2"/>
                </a:solidFill>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19</a:t>
            </a:fld>
            <a:endParaRPr lang="en-US" dirty="0"/>
          </a:p>
        </p:txBody>
      </p:sp>
    </p:spTree>
    <p:extLst>
      <p:ext uri="{BB962C8B-B14F-4D97-AF65-F5344CB8AC3E}">
        <p14:creationId xmlns:p14="http://schemas.microsoft.com/office/powerpoint/2010/main" val="3298620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Users</a:t>
            </a:r>
            <a:r>
              <a:rPr lang="en-US" baseline="0" dirty="0" smtClean="0"/>
              <a:t> can </a:t>
            </a:r>
            <a:r>
              <a:rPr lang="en-US" dirty="0" smtClean="0"/>
              <a:t>create</a:t>
            </a:r>
            <a:r>
              <a:rPr lang="en-US" baseline="0" dirty="0" smtClean="0"/>
              <a:t> a new Training Provider Dashboard by navigating to the Training Provider Public Site, located at https://cdx.epa.gov/XCDX/LeadTpCertification/Public. Users click “Create New Training Program” to create a new Dashboard.</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a:t>
            </a:fld>
            <a:endParaRPr lang="en-US" dirty="0"/>
          </a:p>
        </p:txBody>
      </p:sp>
    </p:spTree>
    <p:extLst>
      <p:ext uri="{BB962C8B-B14F-4D97-AF65-F5344CB8AC3E}">
        <p14:creationId xmlns:p14="http://schemas.microsoft.com/office/powerpoint/2010/main" val="4014356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Clicking "Yes" for the “Do</a:t>
            </a:r>
            <a:r>
              <a:rPr lang="en-US" sz="1200" baseline="0" dirty="0" smtClean="0">
                <a:solidFill>
                  <a:schemeClr val="tx2"/>
                </a:solidFill>
              </a:rPr>
              <a:t> you plan to provide training at </a:t>
            </a:r>
            <a:r>
              <a:rPr lang="en-US" sz="1200" baseline="0" smtClean="0">
                <a:solidFill>
                  <a:schemeClr val="tx2"/>
                </a:solidFill>
              </a:rPr>
              <a:t>non-permanent facilities” </a:t>
            </a:r>
            <a:r>
              <a:rPr lang="en-US" sz="1200" baseline="0" dirty="0" smtClean="0">
                <a:solidFill>
                  <a:schemeClr val="tx2"/>
                </a:solidFill>
              </a:rPr>
              <a:t>will allow the user to submit for accreditation to provide training at non-permanent facilities. The user will be required to upload supporting documentation. </a:t>
            </a:r>
            <a:r>
              <a:rPr lang="en-US" sz="1200" dirty="0" smtClean="0">
                <a:solidFill>
                  <a:schemeClr val="tx2"/>
                </a:solidFill>
              </a:rPr>
              <a:t>Providing information regarding non-permanent training facilities does not require adding additional</a:t>
            </a:r>
            <a:r>
              <a:rPr lang="en-US" sz="1200" baseline="0" dirty="0" smtClean="0">
                <a:solidFill>
                  <a:schemeClr val="tx2"/>
                </a:solidFill>
              </a:rPr>
              <a:t> </a:t>
            </a:r>
            <a:r>
              <a:rPr lang="en-US" sz="1200" dirty="0" smtClean="0">
                <a:solidFill>
                  <a:schemeClr val="tx2"/>
                </a:solidFill>
              </a:rPr>
              <a:t>Training Facilities.</a:t>
            </a:r>
            <a:r>
              <a:rPr lang="en-US" sz="1200" baseline="0" dirty="0" smtClean="0">
                <a:solidFill>
                  <a:schemeClr val="tx2"/>
                </a:solidFill>
              </a:rPr>
              <a:t>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20</a:t>
            </a:fld>
            <a:endParaRPr lang="en-US" dirty="0"/>
          </a:p>
        </p:txBody>
      </p:sp>
    </p:spTree>
    <p:extLst>
      <p:ext uri="{BB962C8B-B14F-4D97-AF65-F5344CB8AC3E}">
        <p14:creationId xmlns:p14="http://schemas.microsoft.com/office/powerpoint/2010/main" val="4204696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 the Review</a:t>
            </a:r>
            <a:r>
              <a:rPr lang="en-US" baseline="0" dirty="0" smtClean="0"/>
              <a:t> and Payment page, verify that the information displayed in read-only format is correct and complete. If any changes are required, click the “Edit” button next to the appropriate section on the page.</a:t>
            </a:r>
            <a:endParaRPr lang="en-US"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21</a:t>
            </a:fld>
            <a:endParaRPr lang="en-US" dirty="0"/>
          </a:p>
        </p:txBody>
      </p:sp>
    </p:spTree>
    <p:extLst>
      <p:ext uri="{BB962C8B-B14F-4D97-AF65-F5344CB8AC3E}">
        <p14:creationId xmlns:p14="http://schemas.microsoft.com/office/powerpoint/2010/main" val="633994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the bottom of the Review</a:t>
            </a:r>
            <a:r>
              <a:rPr lang="en-US" baseline="0" dirty="0" smtClean="0"/>
              <a:t> and Payment screen, c</a:t>
            </a:r>
            <a:r>
              <a:rPr lang="en-US" dirty="0" smtClean="0"/>
              <a:t>omplete the</a:t>
            </a:r>
            <a:r>
              <a:rPr lang="en-US" baseline="0" dirty="0" smtClean="0"/>
              <a:t> Identity Proofing Information section. Enter the last four digits of your SSN and your date of birth, and confirm the validity of your home address. In the payment section, the </a:t>
            </a:r>
            <a:r>
              <a:rPr lang="en-US" sz="1200" kern="1200" dirty="0" smtClean="0">
                <a:solidFill>
                  <a:schemeClr val="tx1"/>
                </a:solidFill>
                <a:effectLst/>
                <a:latin typeface="Arial" pitchFamily="34" charset="0"/>
                <a:ea typeface="+mn-ea"/>
                <a:cs typeface="+mn-cs"/>
              </a:rPr>
              <a:t>total cost of your application is displayed in the Payment section. You may select to pay this amount either by credit or debit card, with a bank account ACH transfer, or with a payment code. Select the appropriate method by clicking the radio button next to your selection. </a:t>
            </a:r>
          </a:p>
          <a:p>
            <a:pPr defTabSz="914674">
              <a:defRPr/>
            </a:pPr>
            <a:endParaRPr lang="en-US"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22</a:t>
            </a:fld>
            <a:endParaRPr lang="en-US" dirty="0"/>
          </a:p>
        </p:txBody>
      </p:sp>
    </p:spTree>
    <p:extLst>
      <p:ext uri="{BB962C8B-B14F-4D97-AF65-F5344CB8AC3E}">
        <p14:creationId xmlns:p14="http://schemas.microsoft.com/office/powerpoint/2010/main" val="3408806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mn-cs"/>
              </a:rPr>
              <a:t>The last section on the Review and Payment page is the Certification section. Before submitting, click the link to open and carefully read the Certification Statement. </a:t>
            </a:r>
            <a:r>
              <a:rPr lang="en-US" dirty="0" smtClean="0"/>
              <a:t>Clicking</a:t>
            </a:r>
            <a:r>
              <a:rPr lang="en-US" baseline="0" dirty="0" smtClean="0"/>
              <a:t> the link to the Electronic Signature Agreement will display the full text of the document. </a:t>
            </a:r>
            <a:r>
              <a:rPr lang="en-US" sz="1200" kern="1200" dirty="0" smtClean="0">
                <a:solidFill>
                  <a:schemeClr val="tx1"/>
                </a:solidFill>
                <a:effectLst/>
                <a:latin typeface="Arial" pitchFamily="34" charset="0"/>
                <a:ea typeface="+mn-ea"/>
                <a:cs typeface="+mn-cs"/>
              </a:rPr>
              <a:t>Select the check boxes to affirm your acceptance of the terms before clicking the “Sign and Pay” button.</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23</a:t>
            </a:fld>
            <a:endParaRPr lang="en-US" dirty="0"/>
          </a:p>
        </p:txBody>
      </p:sp>
    </p:spTree>
    <p:extLst>
      <p:ext uri="{BB962C8B-B14F-4D97-AF65-F5344CB8AC3E}">
        <p14:creationId xmlns:p14="http://schemas.microsoft.com/office/powerpoint/2010/main" val="777543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To complete your submission,</a:t>
            </a:r>
            <a:r>
              <a:rPr lang="en-US" sz="1200" baseline="0" dirty="0" smtClean="0">
                <a:solidFill>
                  <a:schemeClr val="tx2"/>
                </a:solidFill>
              </a:rPr>
              <a:t> you</a:t>
            </a:r>
            <a:r>
              <a:rPr lang="en-US" sz="1200" dirty="0" smtClean="0">
                <a:solidFill>
                  <a:schemeClr val="tx2"/>
                </a:solidFill>
              </a:rPr>
              <a:t> will have to provide the correct CDX password for the account, answer</a:t>
            </a:r>
            <a:r>
              <a:rPr lang="en-US" sz="1200" baseline="0" dirty="0" smtClean="0">
                <a:solidFill>
                  <a:schemeClr val="tx2"/>
                </a:solidFill>
              </a:rPr>
              <a:t> a </a:t>
            </a:r>
            <a:r>
              <a:rPr lang="en-US" sz="1200" dirty="0" smtClean="0">
                <a:solidFill>
                  <a:schemeClr val="tx2"/>
                </a:solidFill>
              </a:rPr>
              <a:t>verification</a:t>
            </a:r>
            <a:r>
              <a:rPr lang="en-US" sz="1200" baseline="0" dirty="0" smtClean="0">
                <a:solidFill>
                  <a:schemeClr val="tx2"/>
                </a:solidFill>
              </a:rPr>
              <a:t> </a:t>
            </a:r>
            <a:r>
              <a:rPr lang="en-US" sz="1200" dirty="0" smtClean="0">
                <a:solidFill>
                  <a:schemeClr val="tx2"/>
                </a:solidFill>
              </a:rPr>
              <a:t>security question and click "Sign" within the eSignature Widget.</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24</a:t>
            </a:fld>
            <a:endParaRPr lang="en-US" dirty="0"/>
          </a:p>
        </p:txBody>
      </p:sp>
    </p:spTree>
    <p:extLst>
      <p:ext uri="{BB962C8B-B14F-4D97-AF65-F5344CB8AC3E}">
        <p14:creationId xmlns:p14="http://schemas.microsoft.com/office/powerpoint/2010/main" val="971931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Once</a:t>
            </a:r>
            <a:r>
              <a:rPr lang="en-US" baseline="0" dirty="0" smtClean="0"/>
              <a:t> your application is complete and has been signed, you have completed the process. On this page, you will see your application number and the date that your application was signed. Your application will now be reviewed by EPA. Once the review is complete, you will receive a confirmation email from EPA with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2"/>
              </a:solidFill>
            </a:endParaRPr>
          </a:p>
        </p:txBody>
      </p:sp>
      <p:sp>
        <p:nvSpPr>
          <p:cNvPr id="4" name="Slide Number Placeholder 3"/>
          <p:cNvSpPr>
            <a:spLocks noGrp="1"/>
          </p:cNvSpPr>
          <p:nvPr>
            <p:ph type="sldNum" sz="quarter" idx="10"/>
          </p:nvPr>
        </p:nvSpPr>
        <p:spPr/>
        <p:txBody>
          <a:bodyPr/>
          <a:lstStyle/>
          <a:p>
            <a:fld id="{20B9C825-F38E-45BB-92C1-043DE61C9183}" type="slidenum">
              <a:rPr lang="en-US" smtClean="0"/>
              <a:pPr/>
              <a:t>25</a:t>
            </a:fld>
            <a:endParaRPr lang="en-US" dirty="0"/>
          </a:p>
        </p:txBody>
      </p:sp>
    </p:spTree>
    <p:extLst>
      <p:ext uri="{BB962C8B-B14F-4D97-AF65-F5344CB8AC3E}">
        <p14:creationId xmlns:p14="http://schemas.microsoft.com/office/powerpoint/2010/main" val="1352791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your application is complete and signed, you will receive an email such as the above to confirm.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26</a:t>
            </a:fld>
            <a:endParaRPr lang="en-US" dirty="0"/>
          </a:p>
        </p:txBody>
      </p:sp>
    </p:spTree>
    <p:extLst>
      <p:ext uri="{BB962C8B-B14F-4D97-AF65-F5344CB8AC3E}">
        <p14:creationId xmlns:p14="http://schemas.microsoft.com/office/powerpoint/2010/main" val="416563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will be directed to the</a:t>
            </a:r>
            <a:r>
              <a:rPr lang="en-US" baseline="0" dirty="0" smtClean="0"/>
              <a:t> CDX Log In/Registration page. If you have previously used the Central Data Exchange for reporting, enter your CDX username and password and click the “Log In to CDX” button. If you have forgotten your username or password, click the appropriate link and follow the steps provided to recover your information. If you are new to CDX, click the “Register” button to create a new account.</a:t>
            </a:r>
          </a:p>
        </p:txBody>
      </p:sp>
      <p:sp>
        <p:nvSpPr>
          <p:cNvPr id="4" name="Slide Number Placeholder 3"/>
          <p:cNvSpPr>
            <a:spLocks noGrp="1"/>
          </p:cNvSpPr>
          <p:nvPr>
            <p:ph type="sldNum" sz="quarter" idx="10"/>
          </p:nvPr>
        </p:nvSpPr>
        <p:spPr/>
        <p:txBody>
          <a:bodyPr/>
          <a:lstStyle/>
          <a:p>
            <a:fld id="{20B9C825-F38E-45BB-92C1-043DE61C9183}" type="slidenum">
              <a:rPr lang="en-US" smtClean="0"/>
              <a:pPr/>
              <a:t>3</a:t>
            </a:fld>
            <a:endParaRPr lang="en-US" dirty="0"/>
          </a:p>
        </p:txBody>
      </p:sp>
    </p:spTree>
    <p:extLst>
      <p:ext uri="{BB962C8B-B14F-4D97-AF65-F5344CB8AC3E}">
        <p14:creationId xmlns:p14="http://schemas.microsoft.com/office/powerpoint/2010/main" val="3288673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must fill out the User Information page to create your CDX account as the first part of the application process. Enter the appropriate information in the fields in this section; please use your full legal name in the Full Name fields as this will be used for electronic identity proofing later in the process. For more information on the identity proofing process, click the ‘Identity proofing’ link. Create a User ID and Password for CDX by entering a unique identifier in the User ID field; this may be your email address or another screen name. Do not use your social security number as your user ID. Be sure to remember the password you choose; you will need to enter it later in order to sign your application. Select three security questions and enter answers for each that you will remember but are hard to guess.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4</a:t>
            </a:fld>
            <a:endParaRPr lang="en-US" dirty="0"/>
          </a:p>
        </p:txBody>
      </p:sp>
    </p:spTree>
    <p:extLst>
      <p:ext uri="{BB962C8B-B14F-4D97-AF65-F5344CB8AC3E}">
        <p14:creationId xmlns:p14="http://schemas.microsoft.com/office/powerpoint/2010/main" val="3367160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Complete the</a:t>
            </a:r>
            <a:r>
              <a:rPr lang="en-US" baseline="0" dirty="0" smtClean="0"/>
              <a:t> Identity Proofing Information section then select five signature verification questions and enter answers for each that you will remember but are hard to guess. Before continuing, click the link to open and carefully read the Terms and Conditions of the CDX system. Select the check box to agree to the Terms and Conditions before clicking “Continue.”</a:t>
            </a:r>
            <a:endParaRPr lang="en-US" dirty="0" smtClean="0"/>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5</a:t>
            </a:fld>
            <a:endParaRPr lang="en-US" dirty="0"/>
          </a:p>
        </p:txBody>
      </p:sp>
    </p:spTree>
    <p:extLst>
      <p:ext uri="{BB962C8B-B14F-4D97-AF65-F5344CB8AC3E}">
        <p14:creationId xmlns:p14="http://schemas.microsoft.com/office/powerpoint/2010/main" val="447925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mn-cs"/>
              </a:rPr>
              <a:t>Once you complete the account</a:t>
            </a:r>
            <a:r>
              <a:rPr lang="en-US" sz="1200" kern="1200" baseline="0" dirty="0" smtClean="0">
                <a:solidFill>
                  <a:schemeClr val="tx1"/>
                </a:solidFill>
                <a:effectLst/>
                <a:latin typeface="Arial" pitchFamily="34" charset="0"/>
                <a:ea typeface="+mn-ea"/>
                <a:cs typeface="+mn-cs"/>
              </a:rPr>
              <a:t> and user</a:t>
            </a:r>
            <a:r>
              <a:rPr lang="en-US" sz="1200" kern="1200" dirty="0" smtClean="0">
                <a:solidFill>
                  <a:schemeClr val="tx1"/>
                </a:solidFill>
                <a:effectLst/>
                <a:latin typeface="Arial" pitchFamily="34" charset="0"/>
                <a:ea typeface="+mn-ea"/>
                <a:cs typeface="+mn-cs"/>
              </a:rPr>
              <a:t> Information, an email will be sent to the email address you’ve provided. Please</a:t>
            </a:r>
            <a:r>
              <a:rPr lang="en-US" sz="1200" kern="1200" baseline="0" dirty="0" smtClean="0">
                <a:solidFill>
                  <a:schemeClr val="tx1"/>
                </a:solidFill>
                <a:effectLst/>
                <a:latin typeface="Arial" pitchFamily="34" charset="0"/>
                <a:ea typeface="+mn-ea"/>
                <a:cs typeface="+mn-cs"/>
              </a:rPr>
              <a:t> c</a:t>
            </a:r>
            <a:r>
              <a:rPr lang="en-US" sz="1200" kern="1200" dirty="0" smtClean="0">
                <a:solidFill>
                  <a:schemeClr val="tx1"/>
                </a:solidFill>
                <a:effectLst/>
                <a:latin typeface="Arial" pitchFamily="34" charset="0"/>
                <a:ea typeface="+mn-ea"/>
                <a:cs typeface="+mn-cs"/>
              </a:rPr>
              <a:t>heck for the email, and click the link to validate your email.</a:t>
            </a:r>
            <a:r>
              <a:rPr lang="en-US" sz="1200" kern="1200" baseline="0" dirty="0" smtClean="0">
                <a:solidFill>
                  <a:schemeClr val="tx1"/>
                </a:solidFill>
                <a:effectLst/>
                <a:latin typeface="Arial" pitchFamily="34" charset="0"/>
                <a:ea typeface="+mn-ea"/>
                <a:cs typeface="+mn-cs"/>
              </a:rPr>
              <a:t> </a:t>
            </a:r>
            <a:endParaRPr lang="en-US"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6</a:t>
            </a:fld>
            <a:endParaRPr lang="en-US" dirty="0"/>
          </a:p>
        </p:txBody>
      </p:sp>
    </p:spTree>
    <p:extLst>
      <p:ext uri="{BB962C8B-B14F-4D97-AF65-F5344CB8AC3E}">
        <p14:creationId xmlns:p14="http://schemas.microsoft.com/office/powerpoint/2010/main" val="2170982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an example of the email you will receive. Click the link provided to validate your email and continue with the training provider application.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7</a:t>
            </a:fld>
            <a:endParaRPr lang="en-US" dirty="0"/>
          </a:p>
        </p:txBody>
      </p:sp>
    </p:spTree>
    <p:extLst>
      <p:ext uri="{BB962C8B-B14F-4D97-AF65-F5344CB8AC3E}">
        <p14:creationId xmlns:p14="http://schemas.microsoft.com/office/powerpoint/2010/main" val="401020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you are an existing</a:t>
            </a:r>
            <a:r>
              <a:rPr lang="en-US" baseline="0" dirty="0" smtClean="0"/>
              <a:t> CDX user and</a:t>
            </a:r>
            <a:r>
              <a:rPr lang="en-US" dirty="0" smtClean="0"/>
              <a:t> already have a CDX</a:t>
            </a:r>
            <a:r>
              <a:rPr lang="en-US" baseline="0" dirty="0" smtClean="0"/>
              <a:t> account, </a:t>
            </a:r>
            <a:r>
              <a:rPr lang="en-US" dirty="0" smtClean="0"/>
              <a:t>you will use the</a:t>
            </a:r>
            <a:r>
              <a:rPr lang="en-US" baseline="0" dirty="0" smtClean="0"/>
              <a:t> already registered login option instead of registering for a new account. You will be redirected to this page upon logging in where you will need to verify your email address and provide a contact phone number. Before continuing, click the link to open and carefully read the Terms and Conditions of the CDX system. Select the check box to agree to the Terms and Conditions before clicking “Continue.”</a:t>
            </a:r>
            <a:endParaRPr lang="en-US" dirty="0" smtClean="0"/>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8</a:t>
            </a:fld>
            <a:endParaRPr lang="en-US" dirty="0"/>
          </a:p>
        </p:txBody>
      </p:sp>
    </p:spTree>
    <p:extLst>
      <p:ext uri="{BB962C8B-B14F-4D97-AF65-F5344CB8AC3E}">
        <p14:creationId xmlns:p14="http://schemas.microsoft.com/office/powerpoint/2010/main" val="2136892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will then be redirected to the Training Provider Details page to c</a:t>
            </a:r>
            <a:r>
              <a:rPr lang="en-US" dirty="0" smtClean="0"/>
              <a:t>omplete</a:t>
            </a:r>
            <a:r>
              <a:rPr lang="en-US" baseline="0" dirty="0" smtClean="0"/>
              <a:t> your organization information, address any violations and request a fee waiver if necessary.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9</a:t>
            </a:fld>
            <a:endParaRPr lang="en-US" dirty="0"/>
          </a:p>
        </p:txBody>
      </p:sp>
    </p:spTree>
    <p:extLst>
      <p:ext uri="{BB962C8B-B14F-4D97-AF65-F5344CB8AC3E}">
        <p14:creationId xmlns:p14="http://schemas.microsoft.com/office/powerpoint/2010/main" val="252874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userDrawn="1"/>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userDrawn="1"/>
        </p:nvPicPr>
        <p:blipFill>
          <a:blip r:embed="rId3" cstate="print"/>
          <a:stretch>
            <a:fillRect/>
          </a:stretch>
        </p:blipFill>
        <p:spPr>
          <a:xfrm>
            <a:off x="0" y="4069080"/>
            <a:ext cx="9144000" cy="1527048"/>
          </a:xfrm>
          <a:prstGeom prst="rect">
            <a:avLst/>
          </a:prstGeom>
        </p:spPr>
      </p:pic>
      <p:sp>
        <p:nvSpPr>
          <p:cNvPr id="2" name="Title 1"/>
          <p:cNvSpPr>
            <a:spLocks noGrp="1"/>
          </p:cNvSpPr>
          <p:nvPr userDrawn="1">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pic>
        <p:nvPicPr>
          <p:cNvPr id="48" name="Picture 8" descr="cover_bg_beet_part1.jpg &lt;IGNORE&gt;"/>
          <p:cNvPicPr>
            <a:picLocks noChangeAspect="1"/>
          </p:cNvPicPr>
          <p:nvPr userDrawn="1"/>
        </p:nvPicPr>
        <p:blipFill>
          <a:blip r:embed="rId4" cstate="print"/>
          <a:stretch>
            <a:fillRect/>
          </a:stretch>
        </p:blipFill>
        <p:spPr>
          <a:xfrm>
            <a:off x="19" y="3906044"/>
            <a:ext cx="9143961" cy="178592"/>
          </a:xfrm>
          <a:prstGeom prst="rect">
            <a:avLst/>
          </a:prstGeom>
        </p:spPr>
      </p:pic>
      <p:pic>
        <p:nvPicPr>
          <p:cNvPr id="8" name="Picture 7"/>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818630" y="4185896"/>
            <a:ext cx="2103120" cy="12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49439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7908343" y="6499157"/>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07819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le Image">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6" y="1325563"/>
            <a:ext cx="2580730"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1" name="Picture Placeholder 20"/>
          <p:cNvSpPr>
            <a:spLocks noGrp="1"/>
          </p:cNvSpPr>
          <p:nvPr>
            <p:ph type="pic" sz="quarter" idx="15"/>
          </p:nvPr>
        </p:nvSpPr>
        <p:spPr>
          <a:xfrm>
            <a:off x="3230319"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2" name="Picture Placeholder 20"/>
          <p:cNvSpPr>
            <a:spLocks noGrp="1"/>
          </p:cNvSpPr>
          <p:nvPr>
            <p:ph type="pic" sz="quarter" idx="16"/>
          </p:nvPr>
        </p:nvSpPr>
        <p:spPr>
          <a:xfrm>
            <a:off x="6059516"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4"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Content Placeholder 20"/>
          <p:cNvSpPr>
            <a:spLocks noGrp="1"/>
          </p:cNvSpPr>
          <p:nvPr>
            <p:ph sz="quarter" idx="17" hasCustomPrompt="1"/>
          </p:nvPr>
        </p:nvSpPr>
        <p:spPr>
          <a:xfrm>
            <a:off x="447675" y="4614043"/>
            <a:ext cx="258212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22" hasCustomPrompt="1"/>
          </p:nvPr>
        </p:nvSpPr>
        <p:spPr>
          <a:xfrm>
            <a:off x="3233168" y="4614042"/>
            <a:ext cx="2621722"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0"/>
          <p:cNvSpPr>
            <a:spLocks noGrp="1"/>
          </p:cNvSpPr>
          <p:nvPr>
            <p:ph sz="quarter" idx="23" hasCustomPrompt="1"/>
          </p:nvPr>
        </p:nvSpPr>
        <p:spPr>
          <a:xfrm>
            <a:off x="6066430" y="4614042"/>
            <a:ext cx="263307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73069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1587" y="5488781"/>
            <a:ext cx="9144000" cy="1328737"/>
          </a:xfrm>
          <a:prstGeom prst="rect">
            <a:avLst/>
          </a:prstGeom>
        </p:spPr>
      </p:pic>
      <p:sp>
        <p:nvSpPr>
          <p:cNvPr id="13" name="Slide Number Placeholder 5"/>
          <p:cNvSpPr>
            <a:spLocks noGrp="1"/>
          </p:cNvSpPr>
          <p:nvPr>
            <p:ph type="sldNum" sz="quarter" idx="12"/>
          </p:nvPr>
        </p:nvSpPr>
        <p:spPr>
          <a:xfrm>
            <a:off x="7908343" y="6384206"/>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5" y="1325563"/>
            <a:ext cx="8251825"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hasCustomPrompt="1"/>
          </p:nvPr>
        </p:nvSpPr>
        <p:spPr>
          <a:xfrm>
            <a:off x="447674" y="5016525"/>
            <a:ext cx="8251825"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endParaRPr lang="en-US" dirty="0"/>
          </a:p>
        </p:txBody>
      </p:sp>
    </p:spTree>
    <p:extLst>
      <p:ext uri="{BB962C8B-B14F-4D97-AF65-F5344CB8AC3E}">
        <p14:creationId xmlns:p14="http://schemas.microsoft.com/office/powerpoint/2010/main" val="14684895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side small graphic ">
    <p:spTree>
      <p:nvGrpSpPr>
        <p:cNvPr id="1" name=""/>
        <p:cNvGrpSpPr/>
        <p:nvPr/>
      </p:nvGrpSpPr>
      <p:grpSpPr>
        <a:xfrm>
          <a:off x="0" y="0"/>
          <a:ext cx="0" cy="0"/>
          <a:chOff x="0" y="0"/>
          <a:chExt cx="0" cy="0"/>
        </a:xfrm>
      </p:grpSpPr>
      <p:pic>
        <p:nvPicPr>
          <p:cNvPr id="13"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4" name="Content Placeholder 20"/>
          <p:cNvSpPr>
            <a:spLocks noGrp="1"/>
          </p:cNvSpPr>
          <p:nvPr>
            <p:ph sz="quarter" idx="17"/>
          </p:nvPr>
        </p:nvSpPr>
        <p:spPr>
          <a:xfrm>
            <a:off x="449263" y="1266825"/>
            <a:ext cx="626110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5"/>
          <p:cNvSpPr>
            <a:spLocks noGrp="1"/>
          </p:cNvSpPr>
          <p:nvPr>
            <p:ph type="sldNum" sz="quarter" idx="12"/>
          </p:nvPr>
        </p:nvSpPr>
        <p:spPr>
          <a:xfrm>
            <a:off x="7908343" y="6384975"/>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Picture Placeholder 11"/>
          <p:cNvSpPr>
            <a:spLocks noGrp="1"/>
          </p:cNvSpPr>
          <p:nvPr>
            <p:ph type="pic" sz="quarter" idx="23" hasCustomPrompt="1"/>
          </p:nvPr>
        </p:nvSpPr>
        <p:spPr>
          <a:xfrm>
            <a:off x="6854825" y="1325563"/>
            <a:ext cx="1844675"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dirty="0" smtClean="0"/>
              <a:t>Text</a:t>
            </a:r>
            <a:endParaRPr lang="en-US" dirty="0"/>
          </a:p>
        </p:txBody>
      </p:sp>
    </p:spTree>
    <p:extLst>
      <p:ext uri="{BB962C8B-B14F-4D97-AF65-F5344CB8AC3E}">
        <p14:creationId xmlns:p14="http://schemas.microsoft.com/office/powerpoint/2010/main" val="34000540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icture">
    <p:spTree>
      <p:nvGrpSpPr>
        <p:cNvPr id="1" name=""/>
        <p:cNvGrpSpPr/>
        <p:nvPr/>
      </p:nvGrpSpPr>
      <p:grpSpPr>
        <a:xfrm>
          <a:off x="0" y="0"/>
          <a:ext cx="0" cy="0"/>
          <a:chOff x="0" y="0"/>
          <a:chExt cx="0" cy="0"/>
        </a:xfrm>
      </p:grpSpPr>
      <p:pic>
        <p:nvPicPr>
          <p:cNvPr id="17" name="Image 16"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6" name="Slide Number Placeholder 5"/>
          <p:cNvSpPr>
            <a:spLocks noGrp="1"/>
          </p:cNvSpPr>
          <p:nvPr>
            <p:ph type="sldNum" sz="quarter" idx="12"/>
          </p:nvPr>
        </p:nvSpPr>
        <p:spPr>
          <a:xfrm>
            <a:off x="7908343" y="6387842"/>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1"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Content Placeholder 20"/>
          <p:cNvSpPr>
            <a:spLocks noGrp="1"/>
          </p:cNvSpPr>
          <p:nvPr>
            <p:ph sz="quarter" idx="17"/>
          </p:nvPr>
        </p:nvSpPr>
        <p:spPr>
          <a:xfrm>
            <a:off x="449264"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0"/>
          <p:cNvSpPr>
            <a:spLocks noGrp="1"/>
          </p:cNvSpPr>
          <p:nvPr>
            <p:ph sz="quarter" idx="23"/>
          </p:nvPr>
        </p:nvSpPr>
        <p:spPr>
          <a:xfrm>
            <a:off x="4741416"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0"/>
          <p:cNvSpPr>
            <a:spLocks noGrp="1"/>
          </p:cNvSpPr>
          <p:nvPr>
            <p:ph sz="quarter" idx="24"/>
          </p:nvPr>
        </p:nvSpPr>
        <p:spPr>
          <a:xfrm>
            <a:off x="447674" y="1266825"/>
            <a:ext cx="8251825"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449766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9" name="Content Placeholder 2"/>
          <p:cNvSpPr>
            <a:spLocks noGrp="1"/>
          </p:cNvSpPr>
          <p:nvPr>
            <p:ph idx="1" hasCustomPrompt="1"/>
          </p:nvPr>
        </p:nvSpPr>
        <p:spPr>
          <a:xfrm>
            <a:off x="447675" y="1266825"/>
            <a:ext cx="823912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enter text</a:t>
            </a:r>
            <a:endParaRPr lang="en-US" noProof="0" dirty="0" smtClean="0"/>
          </a:p>
        </p:txBody>
      </p:sp>
      <p:sp>
        <p:nvSpPr>
          <p:cNvPr id="21" name="Picture Placeholder 20"/>
          <p:cNvSpPr>
            <a:spLocks noGrp="1"/>
          </p:cNvSpPr>
          <p:nvPr>
            <p:ph type="pic" sz="quarter" idx="14"/>
          </p:nvPr>
        </p:nvSpPr>
        <p:spPr>
          <a:xfrm>
            <a:off x="447675" y="1744717"/>
            <a:ext cx="8251825"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Slide Number Placeholder 5"/>
          <p:cNvSpPr>
            <a:spLocks noGrp="1"/>
          </p:cNvSpPr>
          <p:nvPr>
            <p:ph type="sldNum" sz="quarter" idx="12"/>
          </p:nvPr>
        </p:nvSpPr>
        <p:spPr>
          <a:xfrm>
            <a:off x="7921043" y="6384975"/>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extLst>
      <p:ext uri="{BB962C8B-B14F-4D97-AF65-F5344CB8AC3E}">
        <p14:creationId xmlns:p14="http://schemas.microsoft.com/office/powerpoint/2010/main" val="25096970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ation page">
    <p:spTree>
      <p:nvGrpSpPr>
        <p:cNvPr id="1" name=""/>
        <p:cNvGrpSpPr/>
        <p:nvPr/>
      </p:nvGrpSpPr>
      <p:grpSpPr>
        <a:xfrm>
          <a:off x="0" y="0"/>
          <a:ext cx="0" cy="0"/>
          <a:chOff x="0" y="0"/>
          <a:chExt cx="0" cy="0"/>
        </a:xfrm>
      </p:grpSpPr>
      <p:pic>
        <p:nvPicPr>
          <p:cNvPr id="38"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447675" y="1266825"/>
            <a:ext cx="6262688" cy="1730375"/>
          </a:xfrm>
        </p:spPr>
        <p:txBody>
          <a:bodyPr wrap="square" lIns="0" tIns="0" rIns="0" bIns="0">
            <a:normAutofit/>
          </a:bodyPr>
          <a:lstStyle>
            <a:lvl1pPr algn="l">
              <a:defRPr sz="3000" baseline="0">
                <a:solidFill>
                  <a:schemeClr val="tx2"/>
                </a:solidFill>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80240480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age for sales presentations">
    <p:spTree>
      <p:nvGrpSpPr>
        <p:cNvPr id="1" name=""/>
        <p:cNvGrpSpPr/>
        <p:nvPr/>
      </p:nvGrpSpPr>
      <p:grpSpPr>
        <a:xfrm>
          <a:off x="0" y="0"/>
          <a:ext cx="0" cy="0"/>
          <a:chOff x="0" y="0"/>
          <a:chExt cx="0" cy="0"/>
        </a:xfrm>
      </p:grpSpPr>
      <p:pic>
        <p:nvPicPr>
          <p:cNvPr id="37"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US" noProof="0" smtClean="0"/>
              <a:t>Thank you</a:t>
            </a:r>
            <a:endParaRPr lang="en-US"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0501498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9" name="Image 8" descr="footer-Beet.jpg"/>
          <p:cNvPicPr>
            <a:picLocks noChangeAspect="1"/>
          </p:cNvPicPr>
          <p:nvPr userDrawn="1"/>
        </p:nvPicPr>
        <p:blipFill>
          <a:blip r:embed="rId2" cstate="print"/>
          <a:stretch>
            <a:fillRect/>
          </a:stretch>
        </p:blipFill>
        <p:spPr>
          <a:xfrm>
            <a:off x="0" y="5516011"/>
            <a:ext cx="9144000" cy="1328737"/>
          </a:xfrm>
          <a:prstGeom prst="rect">
            <a:avLst/>
          </a:prstGeom>
        </p:spPr>
      </p:pic>
      <p:sp>
        <p:nvSpPr>
          <p:cNvPr id="6" name="Slide Number Placeholder 5"/>
          <p:cNvSpPr>
            <a:spLocks noGrp="1"/>
          </p:cNvSpPr>
          <p:nvPr>
            <p:ph type="sldNum" sz="quarter" idx="12"/>
          </p:nvPr>
        </p:nvSpPr>
        <p:spPr>
          <a:xfrm>
            <a:off x="8111304" y="62874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extLst>
      <p:ext uri="{BB962C8B-B14F-4D97-AF65-F5344CB8AC3E}">
        <p14:creationId xmlns:p14="http://schemas.microsoft.com/office/powerpoint/2010/main" val="19487840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3200"/>
            </a:lvl1pPr>
          </a:lstStyle>
          <a:p>
            <a:r>
              <a:rPr lang="en-US" dirty="0" err="1"/>
              <a:t>Cliquez</a:t>
            </a:r>
            <a:r>
              <a:rPr lang="en-US" dirty="0"/>
              <a:t> pour modifier le style du </a:t>
            </a:r>
            <a:r>
              <a:rPr lang="en-US" dirty="0" err="1"/>
              <a:t>titre</a:t>
            </a:r>
            <a:endParaRPr lang="fr-FR" dirty="0"/>
          </a:p>
        </p:txBody>
      </p:sp>
      <p:sp>
        <p:nvSpPr>
          <p:cNvPr id="3" name="Espace réservé du contenu 2"/>
          <p:cNvSpPr>
            <a:spLocks noGrp="1"/>
          </p:cNvSpPr>
          <p:nvPr>
            <p:ph idx="1"/>
          </p:nvPr>
        </p:nvSpPr>
        <p:spPr>
          <a:xfrm>
            <a:off x="342900" y="1485900"/>
            <a:ext cx="8458200" cy="4800600"/>
          </a:xfrm>
          <a:prstGeom prst="rect">
            <a:avLst/>
          </a:prstGeom>
        </p:spPr>
        <p:txBody>
          <a:bodyPr/>
          <a:lstStyle>
            <a:lvl1pPr>
              <a:defRPr sz="2800"/>
            </a:lvl1p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fr-FR" dirty="0"/>
          </a:p>
        </p:txBody>
      </p:sp>
      <p:sp>
        <p:nvSpPr>
          <p:cNvPr id="4" name="Rectangle 16"/>
          <p:cNvSpPr>
            <a:spLocks noGrp="1" noChangeArrowheads="1"/>
          </p:cNvSpPr>
          <p:nvPr>
            <p:ph type="sldNum" sz="quarter" idx="10"/>
          </p:nvPr>
        </p:nvSpPr>
        <p:spPr>
          <a:xfrm>
            <a:off x="6553200" y="6400800"/>
            <a:ext cx="2247900" cy="114300"/>
          </a:xfrm>
          <a:prstGeom prst="rect">
            <a:avLst/>
          </a:prstGeom>
          <a:ln/>
        </p:spPr>
        <p:txBody>
          <a:bodyPr/>
          <a:lstStyle>
            <a:lvl1pPr algn="r">
              <a:defRPr sz="1000"/>
            </a:lvl1pPr>
          </a:lstStyle>
          <a:p>
            <a:pPr>
              <a:defRPr/>
            </a:pPr>
            <a:fld id="{8821A924-6273-4457-A74C-048ED2223A97}" type="slidenum">
              <a:rPr lang="en-US" smtClean="0"/>
              <a:pPr>
                <a:defRPr/>
              </a:pPr>
              <a:t>‹#›</a:t>
            </a:fld>
            <a:endParaRPr lang="en-US" dirty="0"/>
          </a:p>
        </p:txBody>
      </p:sp>
      <p:pic>
        <p:nvPicPr>
          <p:cNvPr id="5" name="Image 10"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9336539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2"/>
          </p:nvPr>
        </p:nvSpPr>
        <p:spPr>
          <a:xfrm>
            <a:off x="6952475" y="653116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extLst>
      <p:ext uri="{BB962C8B-B14F-4D97-AF65-F5344CB8AC3E}">
        <p14:creationId xmlns:p14="http://schemas.microsoft.com/office/powerpoint/2010/main" val="400312869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a:xfrm>
            <a:off x="6553200" y="6400800"/>
            <a:ext cx="2247900" cy="114300"/>
          </a:xfrm>
          <a:prstGeom prst="rect">
            <a:avLst/>
          </a:prstGeom>
        </p:spPr>
        <p:txBody>
          <a:bodyPr/>
          <a:lstStyle>
            <a:lvl1pPr>
              <a:defRPr/>
            </a:lvl1pPr>
          </a:lstStyle>
          <a:p>
            <a:fld id="{3FA32339-AAD9-41B6-95C1-5E9E9EA6842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954289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p:nvPicPr>
        <p:blipFill>
          <a:blip r:embed="rId3" cstate="print"/>
          <a:stretch>
            <a:fillRect/>
          </a:stretch>
        </p:blipFill>
        <p:spPr>
          <a:xfrm>
            <a:off x="0" y="4069080"/>
            <a:ext cx="9144000" cy="1527048"/>
          </a:xfrm>
          <a:prstGeom prst="rect">
            <a:avLst/>
          </a:prstGeom>
        </p:spPr>
      </p:pic>
      <p:sp>
        <p:nvSpPr>
          <p:cNvPr id="2" name="Title 1"/>
          <p:cNvSpPr>
            <a:spLocks noGrp="1"/>
          </p:cNvSpPr>
          <p:nvPr>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0" name="TextBox 19"/>
          <p:cNvSpPr txBox="1"/>
          <p:nvPr/>
        </p:nvSpPr>
        <p:spPr bwMode="auto">
          <a:xfrm>
            <a:off x="449263" y="6515640"/>
            <a:ext cx="2272672" cy="342360"/>
          </a:xfrm>
          <a:prstGeom prst="rect">
            <a:avLst/>
          </a:prstGeom>
          <a:noFill/>
          <a:ln w="3175" algn="ctr">
            <a:noFill/>
            <a:miter lim="800000"/>
            <a:headEnd/>
            <a:tailEnd/>
          </a:ln>
          <a:effectLst/>
        </p:spPr>
        <p:txBody>
          <a:bodyPr vert="horz" wrap="square" lIns="0" tIns="0" rIns="0" bIns="0" rtlCol="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noProof="0" dirty="0" smtClean="0">
              <a:solidFill>
                <a:srgbClr val="666666"/>
              </a:solidFill>
              <a:latin typeface="Arial" pitchFamily="34" charset="0"/>
              <a:ea typeface="+mn-ea"/>
              <a:cs typeface="Arial" pitchFamily="34" charset="0"/>
            </a:endParaRPr>
          </a:p>
        </p:txBody>
      </p:sp>
      <p:pic>
        <p:nvPicPr>
          <p:cNvPr id="48" name="Picture 8" descr="cover_bg_beet_part1.jpg &lt;IGNORE&gt;"/>
          <p:cNvPicPr>
            <a:picLocks noChangeAspect="1"/>
          </p:cNvPicPr>
          <p:nvPr/>
        </p:nvPicPr>
        <p:blipFill>
          <a:blip r:embed="rId4" cstate="print"/>
          <a:stretch>
            <a:fillRect/>
          </a:stretch>
        </p:blipFill>
        <p:spPr>
          <a:xfrm>
            <a:off x="19" y="3906044"/>
            <a:ext cx="9143961" cy="178592"/>
          </a:xfrm>
          <a:prstGeom prst="rect">
            <a:avLst/>
          </a:prstGeom>
        </p:spPr>
      </p:pic>
      <p:pic>
        <p:nvPicPr>
          <p:cNvPr id="52" name="Picture 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7840" y="4254384"/>
            <a:ext cx="2103120" cy="12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22" descr="cover-Beet.jpg &lt;IGNORE&gt;"/>
          <p:cNvPicPr>
            <a:picLocks noChangeAspect="1"/>
          </p:cNvPicPr>
          <p:nvPr userDrawn="1"/>
        </p:nvPicPr>
        <p:blipFill>
          <a:blip r:embed="rId2" cstate="print"/>
          <a:stretch>
            <a:fillRect/>
          </a:stretch>
        </p:blipFill>
        <p:spPr>
          <a:xfrm>
            <a:off x="1" y="0"/>
            <a:ext cx="9143998" cy="4071937"/>
          </a:xfrm>
          <a:prstGeom prst="rect">
            <a:avLst/>
          </a:prstGeom>
        </p:spPr>
      </p:pic>
      <p:pic>
        <p:nvPicPr>
          <p:cNvPr id="10" name="Picture 6" descr="cover_bg_beet_part2.jpg &lt;IGNORE&gt;"/>
          <p:cNvPicPr>
            <a:picLocks/>
          </p:cNvPicPr>
          <p:nvPr userDrawn="1"/>
        </p:nvPicPr>
        <p:blipFill>
          <a:blip r:embed="rId3" cstate="print"/>
          <a:stretch>
            <a:fillRect/>
          </a:stretch>
        </p:blipFill>
        <p:spPr>
          <a:xfrm>
            <a:off x="0" y="4069080"/>
            <a:ext cx="9144000" cy="1527048"/>
          </a:xfrm>
          <a:prstGeom prst="rect">
            <a:avLst/>
          </a:prstGeom>
        </p:spPr>
      </p:pic>
      <p:sp>
        <p:nvSpPr>
          <p:cNvPr id="11" name="Title 1"/>
          <p:cNvSpPr>
            <a:spLocks noGrp="1"/>
          </p:cNvSpPr>
          <p:nvPr>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pic>
        <p:nvPicPr>
          <p:cNvPr id="12" name="Picture 8" descr="cover_bg_beet_part1.jpg &lt;IGNORE&gt;"/>
          <p:cNvPicPr>
            <a:picLocks noChangeAspect="1"/>
          </p:cNvPicPr>
          <p:nvPr userDrawn="1"/>
        </p:nvPicPr>
        <p:blipFill>
          <a:blip r:embed="rId4" cstate="print"/>
          <a:stretch>
            <a:fillRect/>
          </a:stretch>
        </p:blipFill>
        <p:spPr>
          <a:xfrm>
            <a:off x="19" y="3906044"/>
            <a:ext cx="9143961" cy="178592"/>
          </a:xfrm>
          <a:prstGeom prst="rect">
            <a:avLst/>
          </a:prstGeom>
        </p:spPr>
      </p:pic>
      <p:pic>
        <p:nvPicPr>
          <p:cNvPr id="13" name="Picture 6"/>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179891" y="4459382"/>
            <a:ext cx="152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77021761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3" name="Title Placeholder 1"/>
          <p:cNvSpPr>
            <a:spLocks noGrp="1"/>
          </p:cNvSpPr>
          <p:nvPr>
            <p:ph type="title" hasCustomPrompt="1"/>
          </p:nvPr>
        </p:nvSpPr>
        <p:spPr>
          <a:xfrm>
            <a:off x="447675" y="185739"/>
            <a:ext cx="8239125" cy="920750"/>
          </a:xfrm>
          <a:prstGeom prst="rect">
            <a:avLst/>
          </a:prstGeom>
        </p:spPr>
        <p:txBody>
          <a:bodyPr vert="horz" lIns="0" tIns="0" rIns="0" bIns="0" rtlCol="0" anchor="ctr" anchorCtr="0">
            <a:normAutofit/>
          </a:bodyPr>
          <a:lstStyle>
            <a:lvl1pPr>
              <a:defRPr/>
            </a:lvl1pPr>
          </a:lstStyle>
          <a:p>
            <a:r>
              <a:rPr lang="en-US" noProof="0" dirty="0" smtClean="0"/>
              <a:t>Click to edit Master title style                    </a:t>
            </a:r>
            <a:endParaRPr lang="en-US" noProof="0" dirty="0"/>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0256" y="150658"/>
            <a:ext cx="1571624" cy="95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1641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two">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Image 15"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181732623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pic>
        <p:nvPicPr>
          <p:cNvPr id="4" name="Image 10"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137596942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 High Content slide">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4" name="Content Placeholder 20"/>
          <p:cNvSpPr>
            <a:spLocks noGrp="1"/>
          </p:cNvSpPr>
          <p:nvPr>
            <p:ph sz="quarter" idx="17"/>
          </p:nvPr>
        </p:nvSpPr>
        <p:spPr>
          <a:xfrm>
            <a:off x="449263" y="1289829"/>
            <a:ext cx="8250237"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117342563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two - High Content slid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5" name="Content Placeholder 20"/>
          <p:cNvSpPr>
            <a:spLocks noGrp="1"/>
          </p:cNvSpPr>
          <p:nvPr>
            <p:ph sz="quarter" idx="17"/>
          </p:nvPr>
        </p:nvSpPr>
        <p:spPr>
          <a:xfrm>
            <a:off x="449264" y="1289829"/>
            <a:ext cx="3956049"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18"/>
          </p:nvPr>
        </p:nvSpPr>
        <p:spPr>
          <a:xfrm>
            <a:off x="4754116" y="1289829"/>
            <a:ext cx="3945384"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179440511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age">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22954613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p:nvPicPr>
        <p:blipFill>
          <a:blip r:embed="rId2" cstate="print"/>
          <a:stretch>
            <a:fillRect/>
          </a:stretch>
        </p:blipFill>
        <p:spPr>
          <a:xfrm>
            <a:off x="0" y="2286000"/>
            <a:ext cx="9144000" cy="2286000"/>
          </a:xfrm>
          <a:prstGeom prst="rect">
            <a:avLst/>
          </a:prstGeom>
        </p:spPr>
      </p:pic>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5" name="Image 15" descr="section.jpg"/>
          <p:cNvPicPr>
            <a:picLocks noChangeAspect="1"/>
          </p:cNvPicPr>
          <p:nvPr userDrawn="1"/>
        </p:nvPicPr>
        <p:blipFill>
          <a:blip r:embed="rId2" cstate="print"/>
          <a:stretch>
            <a:fillRect/>
          </a:stretch>
        </p:blipFill>
        <p:spPr>
          <a:xfrm>
            <a:off x="0" y="2286000"/>
            <a:ext cx="9144000" cy="2286000"/>
          </a:xfrm>
          <a:prstGeom prst="rect">
            <a:avLst/>
          </a:prstGeom>
        </p:spPr>
      </p:pic>
      <p:pic>
        <p:nvPicPr>
          <p:cNvPr id="6" name="Picture 5" descr="&lt;IGNORE&gt;&#10;"/>
          <p:cNvPicPr>
            <a:picLocks noChangeAspect="1"/>
          </p:cNvPicPr>
          <p:nvPr userDrawn="1"/>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29369515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p:nvPicPr>
        <p:blipFill>
          <a:blip r:embed="rId2" cstate="print"/>
          <a:stretch>
            <a:fillRect/>
          </a:stretch>
        </p:blipFill>
        <p:spPr>
          <a:xfrm>
            <a:off x="0" y="0"/>
            <a:ext cx="9144000" cy="6858000"/>
          </a:xfrm>
          <a:prstGeom prst="rect">
            <a:avLst/>
          </a:prstGeom>
        </p:spPr>
      </p:pic>
      <p:pic>
        <p:nvPicPr>
          <p:cNvPr id="40" name="Image 15" descr="section.jpg &lt;IGNORE&gt;"/>
          <p:cNvPicPr>
            <a:picLocks noChangeAspect="1"/>
          </p:cNvPicPr>
          <p:nvPr/>
        </p:nvPicPr>
        <p:blipFill>
          <a:blip r:embed="rId3" cstate="print"/>
          <a:stretch>
            <a:fillRect/>
          </a:stretch>
        </p:blipFill>
        <p:spPr>
          <a:xfrm>
            <a:off x="0" y="2286000"/>
            <a:ext cx="9144000" cy="2286000"/>
          </a:xfrm>
          <a:prstGeom prst="rect">
            <a:avLst/>
          </a:prstGeom>
        </p:spPr>
      </p:pic>
      <p:sp>
        <p:nvSpPr>
          <p:cNvPr id="2" name="Title 1"/>
          <p:cNvSpPr>
            <a:spLocks noGrp="1"/>
          </p:cNvSpPr>
          <p:nvPr>
            <p:ph type="ctrTitle"/>
          </p:nvPr>
        </p:nvSpPr>
        <p:spPr bwMode="gray">
          <a:xfrm>
            <a:off x="447674" y="253048"/>
            <a:ext cx="8251826" cy="605254"/>
          </a:xfrm>
        </p:spPr>
        <p:txBody>
          <a:bodyPr wrap="square" lIns="0" tIns="0" rIns="0" bIns="0">
            <a:noAutofit/>
          </a:bodyPr>
          <a:lstStyle>
            <a:lvl1pPr algn="l">
              <a:defRPr sz="3900" baseline="0">
                <a:solidFill>
                  <a:srgbClr val="FFFFFF"/>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bwMode="gray">
          <a:xfrm>
            <a:off x="447675" y="855981"/>
            <a:ext cx="8251825"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880" y="4661697"/>
            <a:ext cx="2103120" cy="115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over_bg_beet_part2.jpg &lt;IGNORE&gt;"/>
          <p:cNvPicPr>
            <a:picLocks/>
          </p:cNvPicPr>
          <p:nvPr userDrawn="1"/>
        </p:nvPicPr>
        <p:blipFill>
          <a:blip r:embed="rId2" cstate="print"/>
          <a:stretch>
            <a:fillRect/>
          </a:stretch>
        </p:blipFill>
        <p:spPr>
          <a:xfrm>
            <a:off x="0" y="0"/>
            <a:ext cx="9144000" cy="6858000"/>
          </a:xfrm>
          <a:prstGeom prst="rect">
            <a:avLst/>
          </a:prstGeom>
        </p:spPr>
      </p:pic>
      <p:pic>
        <p:nvPicPr>
          <p:cNvPr id="8" name="Image 15" descr="section.jpg &lt;IGNORE&gt;"/>
          <p:cNvPicPr>
            <a:picLocks noChangeAspect="1"/>
          </p:cNvPicPr>
          <p:nvPr userDrawn="1"/>
        </p:nvPicPr>
        <p:blipFill>
          <a:blip r:embed="rId3" cstate="print"/>
          <a:stretch>
            <a:fillRect/>
          </a:stretch>
        </p:blipFill>
        <p:spPr>
          <a:xfrm>
            <a:off x="0" y="2286000"/>
            <a:ext cx="9144000" cy="2286000"/>
          </a:xfrm>
          <a:prstGeom prst="rect">
            <a:avLst/>
          </a:prstGeom>
        </p:spPr>
      </p:pic>
      <p:pic>
        <p:nvPicPr>
          <p:cNvPr id="9" name="Picture 7" descr="bg_connectors.png &lt;IGNORE&gt;"/>
          <p:cNvPicPr>
            <a:picLocks noChangeAspect="1"/>
          </p:cNvPicPr>
          <p:nvPr userDrawn="1"/>
        </p:nvPicPr>
        <p:blipFill>
          <a:blip r:embed="rId5"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8587368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two">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7058492" y="6575264"/>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97148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mall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404276608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Multiple Image">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6" y="1325563"/>
            <a:ext cx="2580730"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1" name="Picture Placeholder 20"/>
          <p:cNvSpPr>
            <a:spLocks noGrp="1"/>
          </p:cNvSpPr>
          <p:nvPr>
            <p:ph type="pic" sz="quarter" idx="15"/>
          </p:nvPr>
        </p:nvSpPr>
        <p:spPr>
          <a:xfrm>
            <a:off x="3230319"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2" name="Picture Placeholder 20"/>
          <p:cNvSpPr>
            <a:spLocks noGrp="1"/>
          </p:cNvSpPr>
          <p:nvPr>
            <p:ph type="pic" sz="quarter" idx="16"/>
          </p:nvPr>
        </p:nvSpPr>
        <p:spPr>
          <a:xfrm>
            <a:off x="6059516"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4"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Content Placeholder 20"/>
          <p:cNvSpPr>
            <a:spLocks noGrp="1"/>
          </p:cNvSpPr>
          <p:nvPr>
            <p:ph sz="quarter" idx="17" hasCustomPrompt="1"/>
          </p:nvPr>
        </p:nvSpPr>
        <p:spPr>
          <a:xfrm>
            <a:off x="447675" y="4614043"/>
            <a:ext cx="258212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22" hasCustomPrompt="1"/>
          </p:nvPr>
        </p:nvSpPr>
        <p:spPr>
          <a:xfrm>
            <a:off x="3233168" y="4614042"/>
            <a:ext cx="2621722"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0"/>
          <p:cNvSpPr>
            <a:spLocks noGrp="1"/>
          </p:cNvSpPr>
          <p:nvPr>
            <p:ph sz="quarter" idx="23" hasCustomPrompt="1"/>
          </p:nvPr>
        </p:nvSpPr>
        <p:spPr>
          <a:xfrm>
            <a:off x="6066430" y="4614042"/>
            <a:ext cx="263307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Image 18"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163438886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5" y="1325563"/>
            <a:ext cx="8251825"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hasCustomPrompt="1"/>
          </p:nvPr>
        </p:nvSpPr>
        <p:spPr>
          <a:xfrm>
            <a:off x="447674" y="5016525"/>
            <a:ext cx="8251825"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endParaRPr lang="en-US" dirty="0"/>
          </a:p>
        </p:txBody>
      </p:sp>
      <p:pic>
        <p:nvPicPr>
          <p:cNvPr id="6" name="Image 13" descr="footer-Beet.jpg"/>
          <p:cNvPicPr>
            <a:picLocks noChangeAspect="1"/>
          </p:cNvPicPr>
          <p:nvPr userDrawn="1"/>
        </p:nvPicPr>
        <p:blipFill>
          <a:blip r:embed="rId2" cstate="print"/>
          <a:stretch>
            <a:fillRect/>
          </a:stretch>
        </p:blipFill>
        <p:spPr>
          <a:xfrm>
            <a:off x="1587" y="5488781"/>
            <a:ext cx="9144000" cy="1328737"/>
          </a:xfrm>
          <a:prstGeom prst="rect">
            <a:avLst/>
          </a:prstGeom>
        </p:spPr>
      </p:pic>
    </p:spTree>
    <p:extLst>
      <p:ext uri="{BB962C8B-B14F-4D97-AF65-F5344CB8AC3E}">
        <p14:creationId xmlns:p14="http://schemas.microsoft.com/office/powerpoint/2010/main" val="259807015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side small graphic ">
    <p:spTree>
      <p:nvGrpSpPr>
        <p:cNvPr id="1" name=""/>
        <p:cNvGrpSpPr/>
        <p:nvPr/>
      </p:nvGrpSpPr>
      <p:grpSpPr>
        <a:xfrm>
          <a:off x="0" y="0"/>
          <a:ext cx="0" cy="0"/>
          <a:chOff x="0" y="0"/>
          <a:chExt cx="0" cy="0"/>
        </a:xfrm>
      </p:grpSpPr>
      <p:sp>
        <p:nvSpPr>
          <p:cNvPr id="14" name="Content Placeholder 20"/>
          <p:cNvSpPr>
            <a:spLocks noGrp="1"/>
          </p:cNvSpPr>
          <p:nvPr>
            <p:ph sz="quarter" idx="17"/>
          </p:nvPr>
        </p:nvSpPr>
        <p:spPr>
          <a:xfrm>
            <a:off x="449263" y="1266825"/>
            <a:ext cx="626110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Picture Placeholder 11"/>
          <p:cNvSpPr>
            <a:spLocks noGrp="1"/>
          </p:cNvSpPr>
          <p:nvPr>
            <p:ph type="pic" sz="quarter" idx="23" hasCustomPrompt="1"/>
          </p:nvPr>
        </p:nvSpPr>
        <p:spPr>
          <a:xfrm>
            <a:off x="6854825" y="1325563"/>
            <a:ext cx="1844675"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dirty="0" smtClean="0"/>
              <a:t>Text</a:t>
            </a:r>
            <a:endParaRPr lang="en-US" dirty="0"/>
          </a:p>
        </p:txBody>
      </p:sp>
      <p:pic>
        <p:nvPicPr>
          <p:cNvPr id="6"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10675789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ntent Picture">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1"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Content Placeholder 20"/>
          <p:cNvSpPr>
            <a:spLocks noGrp="1"/>
          </p:cNvSpPr>
          <p:nvPr>
            <p:ph sz="quarter" idx="17"/>
          </p:nvPr>
        </p:nvSpPr>
        <p:spPr>
          <a:xfrm>
            <a:off x="449264"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0"/>
          <p:cNvSpPr>
            <a:spLocks noGrp="1"/>
          </p:cNvSpPr>
          <p:nvPr>
            <p:ph sz="quarter" idx="23"/>
          </p:nvPr>
        </p:nvSpPr>
        <p:spPr>
          <a:xfrm>
            <a:off x="4741416"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0"/>
          <p:cNvSpPr>
            <a:spLocks noGrp="1"/>
          </p:cNvSpPr>
          <p:nvPr>
            <p:ph sz="quarter" idx="24"/>
          </p:nvPr>
        </p:nvSpPr>
        <p:spPr>
          <a:xfrm>
            <a:off x="447674" y="1266825"/>
            <a:ext cx="8251825"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p:txBody>
      </p:sp>
      <p:pic>
        <p:nvPicPr>
          <p:cNvPr id="7" name="Image 16"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31348141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47675" y="1266825"/>
            <a:ext cx="823912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enter text</a:t>
            </a:r>
            <a:endParaRPr lang="en-US" noProof="0" dirty="0" smtClean="0"/>
          </a:p>
        </p:txBody>
      </p:sp>
      <p:sp>
        <p:nvSpPr>
          <p:cNvPr id="21" name="Picture Placeholder 20"/>
          <p:cNvSpPr>
            <a:spLocks noGrp="1"/>
          </p:cNvSpPr>
          <p:nvPr>
            <p:ph type="pic" sz="quarter" idx="14"/>
          </p:nvPr>
        </p:nvSpPr>
        <p:spPr>
          <a:xfrm>
            <a:off x="447675" y="1744717"/>
            <a:ext cx="8251825"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pic>
        <p:nvPicPr>
          <p:cNvPr id="6"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245616892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ation page">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266825"/>
            <a:ext cx="6262688" cy="1730375"/>
          </a:xfrm>
        </p:spPr>
        <p:txBody>
          <a:bodyPr wrap="square" lIns="0" tIns="0" rIns="0" bIns="0">
            <a:normAutofit/>
          </a:bodyPr>
          <a:lstStyle>
            <a:lvl1pPr algn="l">
              <a:defRPr sz="3000" baseline="0">
                <a:solidFill>
                  <a:schemeClr val="tx2"/>
                </a:solidFill>
              </a:defRPr>
            </a:lvl1pPr>
          </a:lstStyle>
          <a:p>
            <a:r>
              <a:rPr lang="en-US" noProof="0" smtClean="0"/>
              <a:t>Click to edit Master title style</a:t>
            </a:r>
            <a:endParaRPr lang="en-US" noProof="0" dirty="0"/>
          </a:p>
        </p:txBody>
      </p:sp>
      <p:pic>
        <p:nvPicPr>
          <p:cNvPr id="3"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6939772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losing page for sales presentati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US" noProof="0" smtClean="0"/>
              <a:t>Thank you</a:t>
            </a:r>
            <a:endParaRPr lang="en-US"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4"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93764339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pic>
        <p:nvPicPr>
          <p:cNvPr id="3" name="Image 8" descr="footer-Beet.jpg"/>
          <p:cNvPicPr>
            <a:picLocks noChangeAspect="1"/>
          </p:cNvPicPr>
          <p:nvPr userDrawn="1"/>
        </p:nvPicPr>
        <p:blipFill>
          <a:blip r:embed="rId2" cstate="print"/>
          <a:stretch>
            <a:fillRect/>
          </a:stretch>
        </p:blipFill>
        <p:spPr>
          <a:xfrm>
            <a:off x="0" y="5516011"/>
            <a:ext cx="9144000" cy="1328737"/>
          </a:xfrm>
          <a:prstGeom prst="rect">
            <a:avLst/>
          </a:prstGeom>
        </p:spPr>
      </p:pic>
    </p:spTree>
    <p:extLst>
      <p:ext uri="{BB962C8B-B14F-4D97-AF65-F5344CB8AC3E}">
        <p14:creationId xmlns:p14="http://schemas.microsoft.com/office/powerpoint/2010/main" val="247837810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3200"/>
            </a:lvl1pPr>
          </a:lstStyle>
          <a:p>
            <a:r>
              <a:rPr lang="en-US" dirty="0" err="1"/>
              <a:t>Cliquez</a:t>
            </a:r>
            <a:r>
              <a:rPr lang="en-US" dirty="0"/>
              <a:t> pour modifier le style du </a:t>
            </a:r>
            <a:r>
              <a:rPr lang="en-US" dirty="0" err="1"/>
              <a:t>titre</a:t>
            </a:r>
            <a:endParaRPr lang="fr-FR" dirty="0"/>
          </a:p>
        </p:txBody>
      </p:sp>
      <p:sp>
        <p:nvSpPr>
          <p:cNvPr id="3" name="Espace réservé du contenu 2"/>
          <p:cNvSpPr>
            <a:spLocks noGrp="1"/>
          </p:cNvSpPr>
          <p:nvPr>
            <p:ph idx="1"/>
          </p:nvPr>
        </p:nvSpPr>
        <p:spPr>
          <a:xfrm>
            <a:off x="342900" y="1485900"/>
            <a:ext cx="8458200" cy="4800600"/>
          </a:xfrm>
          <a:prstGeom prst="rect">
            <a:avLst/>
          </a:prstGeom>
        </p:spPr>
        <p:txBody>
          <a:bodyPr/>
          <a:lstStyle>
            <a:lvl1pPr>
              <a:defRPr sz="2800"/>
            </a:lvl1p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fr-FR" dirty="0"/>
          </a:p>
        </p:txBody>
      </p:sp>
      <p:sp>
        <p:nvSpPr>
          <p:cNvPr id="4" name="Rectangle 16"/>
          <p:cNvSpPr>
            <a:spLocks noGrp="1" noChangeArrowheads="1"/>
          </p:cNvSpPr>
          <p:nvPr>
            <p:ph type="sldNum" sz="quarter" idx="10"/>
          </p:nvPr>
        </p:nvSpPr>
        <p:spPr>
          <a:xfrm>
            <a:off x="6553200" y="6400800"/>
            <a:ext cx="2247900" cy="114300"/>
          </a:xfrm>
          <a:prstGeom prst="rect">
            <a:avLst/>
          </a:prstGeom>
          <a:ln/>
        </p:spPr>
        <p:txBody>
          <a:bodyPr/>
          <a:lstStyle>
            <a:lvl1pPr algn="r">
              <a:defRPr sz="1000"/>
            </a:lvl1pPr>
          </a:lstStyle>
          <a:p>
            <a:pPr>
              <a:defRPr/>
            </a:pPr>
            <a:fld id="{8821A924-6273-4457-A74C-048ED2223A97}" type="slidenum">
              <a:rPr lang="en-US" smtClean="0"/>
              <a:pPr>
                <a:defRPr/>
              </a:pPr>
              <a:t>‹#›</a:t>
            </a:fld>
            <a:endParaRPr lang="en-US" dirty="0"/>
          </a:p>
        </p:txBody>
      </p:sp>
      <p:pic>
        <p:nvPicPr>
          <p:cNvPr id="5" name="Image 10"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11670382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0" name="Slide Number Placeholder 5"/>
          <p:cNvSpPr>
            <a:spLocks noGrp="1"/>
          </p:cNvSpPr>
          <p:nvPr>
            <p:ph type="sldNum" sz="quarter" idx="12"/>
          </p:nvPr>
        </p:nvSpPr>
        <p:spPr>
          <a:xfrm>
            <a:off x="7031988" y="653116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extLst>
      <p:ext uri="{BB962C8B-B14F-4D97-AF65-F5344CB8AC3E}">
        <p14:creationId xmlns:p14="http://schemas.microsoft.com/office/powerpoint/2010/main" val="36385226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High Content slide">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7031988" y="653116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4" name="Content Placeholder 20"/>
          <p:cNvSpPr>
            <a:spLocks noGrp="1"/>
          </p:cNvSpPr>
          <p:nvPr>
            <p:ph sz="quarter" idx="17"/>
          </p:nvPr>
        </p:nvSpPr>
        <p:spPr>
          <a:xfrm>
            <a:off x="449263" y="1289829"/>
            <a:ext cx="8250237"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03021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two - High Content slid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Slide Number Placeholder 5"/>
          <p:cNvSpPr>
            <a:spLocks noGrp="1"/>
          </p:cNvSpPr>
          <p:nvPr>
            <p:ph type="sldNum" sz="quarter" idx="12"/>
          </p:nvPr>
        </p:nvSpPr>
        <p:spPr>
          <a:xfrm>
            <a:off x="7045240" y="653795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5" name="Content Placeholder 20"/>
          <p:cNvSpPr>
            <a:spLocks noGrp="1"/>
          </p:cNvSpPr>
          <p:nvPr>
            <p:ph sz="quarter" idx="17"/>
          </p:nvPr>
        </p:nvSpPr>
        <p:spPr>
          <a:xfrm>
            <a:off x="449264" y="1289829"/>
            <a:ext cx="3956049"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18"/>
          </p:nvPr>
        </p:nvSpPr>
        <p:spPr>
          <a:xfrm>
            <a:off x="4754116" y="1289829"/>
            <a:ext cx="3945384"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02524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age">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7018736" y="653795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52643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userDrawn="1"/>
        </p:nvPicPr>
        <p:blipFill>
          <a:blip r:embed="rId2" cstate="print"/>
          <a:stretch>
            <a:fillRect/>
          </a:stretch>
        </p:blipFill>
        <p:spPr>
          <a:xfrm>
            <a:off x="0" y="2286000"/>
            <a:ext cx="9144000" cy="2286000"/>
          </a:xfrm>
          <a:prstGeom prst="rect">
            <a:avLst/>
          </a:prstGeom>
        </p:spPr>
      </p:pic>
      <p:pic>
        <p:nvPicPr>
          <p:cNvPr id="41" name="Picture 40" descr="&lt;IGNORE&gt;&#10;"/>
          <p:cNvPicPr>
            <a:picLocks noChangeAspect="1"/>
          </p:cNvPicPr>
          <p:nvPr userDrawn="1"/>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34262082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userDrawn="1"/>
        </p:nvPicPr>
        <p:blipFill>
          <a:blip r:embed="rId2" cstate="print"/>
          <a:stretch>
            <a:fillRect/>
          </a:stretch>
        </p:blipFill>
        <p:spPr>
          <a:xfrm>
            <a:off x="0" y="0"/>
            <a:ext cx="9144000" cy="6858000"/>
          </a:xfrm>
          <a:prstGeom prst="rect">
            <a:avLst/>
          </a:prstGeom>
        </p:spPr>
      </p:pic>
      <p:pic>
        <p:nvPicPr>
          <p:cNvPr id="40" name="Image 15" descr="section.jpg &lt;IGNORE&gt;"/>
          <p:cNvPicPr>
            <a:picLocks noChangeAspect="1"/>
          </p:cNvPicPr>
          <p:nvPr userDrawn="1"/>
        </p:nvPicPr>
        <p:blipFill>
          <a:blip r:embed="rId3" cstate="print"/>
          <a:stretch>
            <a:fillRect/>
          </a:stretch>
        </p:blipFill>
        <p:spPr>
          <a:xfrm>
            <a:off x="0" y="2286000"/>
            <a:ext cx="9144000" cy="2286000"/>
          </a:xfrm>
          <a:prstGeom prst="rect">
            <a:avLst/>
          </a:prstGeom>
        </p:spPr>
      </p:pic>
      <p:pic>
        <p:nvPicPr>
          <p:cNvPr id="42" name="Picture 7" descr="bg_connectors.png &lt;IGNORE&gt;"/>
          <p:cNvPicPr>
            <a:picLocks noChangeAspect="1"/>
          </p:cNvPicPr>
          <p:nvPr userDrawn="1"/>
        </p:nvPicPr>
        <p:blipFill>
          <a:blip r:embed="rId4" cstate="print"/>
          <a:stretch>
            <a:fillRect/>
          </a:stretch>
        </p:blipFill>
        <p:spPr>
          <a:xfrm>
            <a:off x="0" y="0"/>
            <a:ext cx="9144000" cy="6858000"/>
          </a:xfrm>
          <a:prstGeom prst="rect">
            <a:avLst/>
          </a:prstGeom>
        </p:spPr>
      </p:pic>
      <p:sp>
        <p:nvSpPr>
          <p:cNvPr id="2" name="Title 1"/>
          <p:cNvSpPr>
            <a:spLocks noGrp="1"/>
          </p:cNvSpPr>
          <p:nvPr>
            <p:ph type="ctrTitle"/>
          </p:nvPr>
        </p:nvSpPr>
        <p:spPr bwMode="gray">
          <a:xfrm>
            <a:off x="447674" y="253048"/>
            <a:ext cx="8251826" cy="605254"/>
          </a:xfrm>
        </p:spPr>
        <p:txBody>
          <a:bodyPr wrap="square" lIns="0" tIns="0" rIns="0" bIns="0">
            <a:noAutofit/>
          </a:bodyPr>
          <a:lstStyle>
            <a:lvl1pPr algn="l">
              <a:defRPr sz="3900" baseline="0">
                <a:solidFill>
                  <a:srgbClr val="FFFFFF"/>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bwMode="gray">
          <a:xfrm>
            <a:off x="447675" y="855981"/>
            <a:ext cx="8251825"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1163377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178077"/>
            <a:ext cx="8239125" cy="925509"/>
          </a:xfrm>
          <a:prstGeom prst="rect">
            <a:avLst/>
          </a:prstGeom>
        </p:spPr>
        <p:txBody>
          <a:bodyPr vert="horz" lIns="0" tIns="0" rIns="0" bIns="0" rtlCol="0" anchor="ctr" anchorCtr="0">
            <a:normAutofit/>
          </a:body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10583883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Lst>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178077"/>
            <a:ext cx="8239125" cy="925509"/>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45466819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Lst>
  <p:timing>
    <p:tnLst>
      <p:par>
        <p:cTn id="1" dur="indefinite" restart="never" nodeType="tmRoot"/>
      </p:par>
    </p:tnLst>
  </p:timing>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https://cdx.epa.gov/XCDX/LeadTpCertification/Public"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p:txBody>
          <a:bodyPr/>
          <a:lstStyle/>
          <a:p>
            <a:r>
              <a:rPr lang="en-US" dirty="0" smtClean="0"/>
              <a:t>Lead User Guide:</a:t>
            </a:r>
            <a:br>
              <a:rPr lang="en-US" dirty="0" smtClean="0"/>
            </a:br>
            <a:r>
              <a:rPr lang="en-US" dirty="0" smtClean="0"/>
              <a:t>Create New Training Program</a:t>
            </a:r>
            <a:endParaRPr lang="en-US" altLang="en-US" dirty="0"/>
          </a:p>
        </p:txBody>
      </p:sp>
      <p:sp>
        <p:nvSpPr>
          <p:cNvPr id="28674" name="Rectangle 6"/>
          <p:cNvSpPr>
            <a:spLocks noGrp="1" noChangeArrowheads="1"/>
          </p:cNvSpPr>
          <p:nvPr>
            <p:ph type="subTitle" idx="1"/>
          </p:nvPr>
        </p:nvSpPr>
        <p:spPr/>
        <p:txBody>
          <a:bodyPr/>
          <a:lstStyle/>
          <a:p>
            <a:endParaRPr lang="en-US" dirty="0" smtClean="0"/>
          </a:p>
          <a:p>
            <a:r>
              <a:rPr lang="en-US" dirty="0" smtClean="0"/>
              <a:t>Updated: 01/04/2019</a:t>
            </a:r>
            <a:endParaRPr lang="en-US" dirty="0"/>
          </a:p>
        </p:txBody>
      </p:sp>
    </p:spTree>
    <p:extLst>
      <p:ext uri="{BB962C8B-B14F-4D97-AF65-F5344CB8AC3E}">
        <p14:creationId xmlns:p14="http://schemas.microsoft.com/office/powerpoint/2010/main" val="35686631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Accreditation </a:t>
            </a:r>
            <a:r>
              <a:rPr lang="en-US" dirty="0" smtClean="0"/>
              <a:t>Information</a:t>
            </a:r>
            <a:endParaRPr lang="en-US" dirty="0"/>
          </a:p>
        </p:txBody>
      </p:sp>
      <p:sp>
        <p:nvSpPr>
          <p:cNvPr id="4" name="Slide Number Placeholder 3"/>
          <p:cNvSpPr>
            <a:spLocks noGrp="1"/>
          </p:cNvSpPr>
          <p:nvPr>
            <p:ph type="sldNum" sz="quarter" idx="12"/>
          </p:nvPr>
        </p:nvSpPr>
        <p:spPr/>
        <p:txBody>
          <a:bodyPr/>
          <a:lstStyle/>
          <a:p>
            <a:fld id="{525A3C56-E491-49B2-93F3-63532DF516BC}" type="slidenum">
              <a:rPr lang="en-US" smtClean="0"/>
              <a:pPr/>
              <a:t>10</a:t>
            </a:fld>
            <a:endParaRPr lang="en-US" dirty="0"/>
          </a:p>
        </p:txBody>
      </p:sp>
      <p:pic>
        <p:nvPicPr>
          <p:cNvPr id="5" name="Picture 4"/>
          <p:cNvPicPr>
            <a:picLocks noChangeAspect="1"/>
          </p:cNvPicPr>
          <p:nvPr/>
        </p:nvPicPr>
        <p:blipFill>
          <a:blip r:embed="rId3"/>
          <a:stretch>
            <a:fillRect/>
          </a:stretch>
        </p:blipFill>
        <p:spPr>
          <a:xfrm>
            <a:off x="354036" y="1234308"/>
            <a:ext cx="8426401" cy="4142074"/>
          </a:xfrm>
          <a:prstGeom prst="rect">
            <a:avLst/>
          </a:prstGeom>
        </p:spPr>
      </p:pic>
      <p:sp>
        <p:nvSpPr>
          <p:cNvPr id="6" name="Rectangle 5"/>
          <p:cNvSpPr/>
          <p:nvPr/>
        </p:nvSpPr>
        <p:spPr>
          <a:xfrm>
            <a:off x="2036982" y="3185812"/>
            <a:ext cx="1040515" cy="239065"/>
          </a:xfrm>
          <a:prstGeom prst="rect">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1766437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Accreditation </a:t>
            </a:r>
            <a:r>
              <a:rPr lang="en-US" dirty="0" smtClean="0"/>
              <a:t>Information</a:t>
            </a:r>
            <a:endParaRPr lang="en-US" dirty="0"/>
          </a:p>
        </p:txBody>
      </p:sp>
      <p:sp>
        <p:nvSpPr>
          <p:cNvPr id="4" name="Slide Number Placeholder 3"/>
          <p:cNvSpPr>
            <a:spLocks noGrp="1"/>
          </p:cNvSpPr>
          <p:nvPr>
            <p:ph type="sldNum" sz="quarter" idx="12"/>
          </p:nvPr>
        </p:nvSpPr>
        <p:spPr/>
        <p:txBody>
          <a:bodyPr/>
          <a:lstStyle/>
          <a:p>
            <a:fld id="{525A3C56-E491-49B2-93F3-63532DF516BC}" type="slidenum">
              <a:rPr lang="en-US" smtClean="0"/>
              <a:pPr/>
              <a:t>11</a:t>
            </a:fld>
            <a:endParaRPr lang="en-US" dirty="0"/>
          </a:p>
        </p:txBody>
      </p:sp>
      <p:sp>
        <p:nvSpPr>
          <p:cNvPr id="6" name="Rectangle 5"/>
          <p:cNvSpPr/>
          <p:nvPr/>
        </p:nvSpPr>
        <p:spPr>
          <a:xfrm>
            <a:off x="1663356" y="5466896"/>
            <a:ext cx="1040515" cy="239065"/>
          </a:xfrm>
          <a:prstGeom prst="rect">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924232" y="959004"/>
            <a:ext cx="7292285" cy="5379435"/>
          </a:xfrm>
          <a:prstGeom prst="rect">
            <a:avLst/>
          </a:prstGeom>
        </p:spPr>
      </p:pic>
    </p:spTree>
    <p:extLst>
      <p:ext uri="{BB962C8B-B14F-4D97-AF65-F5344CB8AC3E}">
        <p14:creationId xmlns:p14="http://schemas.microsoft.com/office/powerpoint/2010/main" val="3838758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and Places</a:t>
            </a:r>
            <a:endParaRPr lang="en-US" dirty="0"/>
          </a:p>
        </p:txBody>
      </p:sp>
      <p:sp>
        <p:nvSpPr>
          <p:cNvPr id="4" name="Slide Number Placeholder 3"/>
          <p:cNvSpPr>
            <a:spLocks noGrp="1"/>
          </p:cNvSpPr>
          <p:nvPr>
            <p:ph type="sldNum" sz="quarter" idx="12"/>
          </p:nvPr>
        </p:nvSpPr>
        <p:spPr/>
        <p:txBody>
          <a:bodyPr/>
          <a:lstStyle/>
          <a:p>
            <a:fld id="{525A3C56-E491-49B2-93F3-63532DF516BC}" type="slidenum">
              <a:rPr lang="en-US" smtClean="0"/>
              <a:pPr/>
              <a:t>12</a:t>
            </a:fld>
            <a:endParaRPr lang="en-US" dirty="0"/>
          </a:p>
        </p:txBody>
      </p:sp>
      <p:pic>
        <p:nvPicPr>
          <p:cNvPr id="5" name="Picture 4"/>
          <p:cNvPicPr>
            <a:picLocks noChangeAspect="1"/>
          </p:cNvPicPr>
          <p:nvPr/>
        </p:nvPicPr>
        <p:blipFill>
          <a:blip r:embed="rId3"/>
          <a:stretch>
            <a:fillRect/>
          </a:stretch>
        </p:blipFill>
        <p:spPr>
          <a:xfrm>
            <a:off x="1485153" y="934064"/>
            <a:ext cx="6164167" cy="5505495"/>
          </a:xfrm>
          <a:prstGeom prst="rect">
            <a:avLst/>
          </a:prstGeom>
        </p:spPr>
      </p:pic>
    </p:spTree>
    <p:extLst>
      <p:ext uri="{BB962C8B-B14F-4D97-AF65-F5344CB8AC3E}">
        <p14:creationId xmlns:p14="http://schemas.microsoft.com/office/powerpoint/2010/main" val="4220508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221" y="944880"/>
            <a:ext cx="6493559" cy="5760720"/>
          </a:xfrm>
          <a:prstGeom prst="rect">
            <a:avLst/>
          </a:prstGeom>
        </p:spPr>
      </p:pic>
      <p:sp>
        <p:nvSpPr>
          <p:cNvPr id="2" name="Title 1"/>
          <p:cNvSpPr>
            <a:spLocks noGrp="1"/>
          </p:cNvSpPr>
          <p:nvPr>
            <p:ph type="title"/>
          </p:nvPr>
        </p:nvSpPr>
        <p:spPr/>
        <p:txBody>
          <a:bodyPr/>
          <a:lstStyle/>
          <a:p>
            <a:r>
              <a:rPr lang="en-US" dirty="0" smtClean="0"/>
              <a:t>People and Places</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13</a:t>
            </a:fld>
            <a:endParaRPr lang="en-US" altLang="en-US" dirty="0"/>
          </a:p>
        </p:txBody>
      </p:sp>
    </p:spTree>
    <p:extLst>
      <p:ext uri="{BB962C8B-B14F-4D97-AF65-F5344CB8AC3E}">
        <p14:creationId xmlns:p14="http://schemas.microsoft.com/office/powerpoint/2010/main" val="720360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and Places </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14</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446" y="917993"/>
            <a:ext cx="7491109" cy="5022015"/>
          </a:xfrm>
          <a:prstGeom prst="rect">
            <a:avLst/>
          </a:prstGeom>
        </p:spPr>
      </p:pic>
    </p:spTree>
    <p:extLst>
      <p:ext uri="{BB962C8B-B14F-4D97-AF65-F5344CB8AC3E}">
        <p14:creationId xmlns:p14="http://schemas.microsoft.com/office/powerpoint/2010/main" val="1995257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274" y="1101883"/>
            <a:ext cx="7765453" cy="5502117"/>
          </a:xfrm>
          <a:prstGeom prst="rect">
            <a:avLst/>
          </a:prstGeom>
        </p:spPr>
      </p:pic>
      <p:sp>
        <p:nvSpPr>
          <p:cNvPr id="2" name="Title 1"/>
          <p:cNvSpPr>
            <a:spLocks noGrp="1"/>
          </p:cNvSpPr>
          <p:nvPr>
            <p:ph type="title"/>
          </p:nvPr>
        </p:nvSpPr>
        <p:spPr/>
        <p:txBody>
          <a:bodyPr/>
          <a:lstStyle/>
          <a:p>
            <a:r>
              <a:rPr lang="en-US" dirty="0" smtClean="0"/>
              <a:t>People and Places</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15</a:t>
            </a:fld>
            <a:endParaRPr lang="en-US" altLang="en-US" dirty="0"/>
          </a:p>
        </p:txBody>
      </p:sp>
    </p:spTree>
    <p:extLst>
      <p:ext uri="{BB962C8B-B14F-4D97-AF65-F5344CB8AC3E}">
        <p14:creationId xmlns:p14="http://schemas.microsoft.com/office/powerpoint/2010/main" val="1991842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and Places</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16</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54" y="2091574"/>
            <a:ext cx="8001693" cy="2674852"/>
          </a:xfrm>
          <a:prstGeom prst="rect">
            <a:avLst/>
          </a:prstGeom>
        </p:spPr>
      </p:pic>
    </p:spTree>
    <p:extLst>
      <p:ext uri="{BB962C8B-B14F-4D97-AF65-F5344CB8AC3E}">
        <p14:creationId xmlns:p14="http://schemas.microsoft.com/office/powerpoint/2010/main" val="3183142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and Places</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17</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64" y="1001820"/>
            <a:ext cx="7994073" cy="4854361"/>
          </a:xfrm>
          <a:prstGeom prst="rect">
            <a:avLst/>
          </a:prstGeom>
        </p:spPr>
      </p:pic>
    </p:spTree>
    <p:extLst>
      <p:ext uri="{BB962C8B-B14F-4D97-AF65-F5344CB8AC3E}">
        <p14:creationId xmlns:p14="http://schemas.microsoft.com/office/powerpoint/2010/main" val="660751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and Places</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18</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274" y="1923920"/>
            <a:ext cx="7765453" cy="3010161"/>
          </a:xfrm>
          <a:prstGeom prst="rect">
            <a:avLst/>
          </a:prstGeom>
        </p:spPr>
      </p:pic>
    </p:spTree>
    <p:extLst>
      <p:ext uri="{BB962C8B-B14F-4D97-AF65-F5344CB8AC3E}">
        <p14:creationId xmlns:p14="http://schemas.microsoft.com/office/powerpoint/2010/main" val="73663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and Places </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19</a:t>
            </a:fld>
            <a:endParaRPr lang="en-US" alt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53" y="2110626"/>
            <a:ext cx="8001693" cy="2636748"/>
          </a:xfrm>
          <a:prstGeom prst="rect">
            <a:avLst/>
          </a:prstGeom>
        </p:spPr>
      </p:pic>
    </p:spTree>
    <p:extLst>
      <p:ext uri="{BB962C8B-B14F-4D97-AF65-F5344CB8AC3E}">
        <p14:creationId xmlns:p14="http://schemas.microsoft.com/office/powerpoint/2010/main" val="2461254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New Training Program</a:t>
            </a:r>
            <a:endParaRPr lang="en-US" sz="3000" dirty="0"/>
          </a:p>
        </p:txBody>
      </p:sp>
      <p:sp>
        <p:nvSpPr>
          <p:cNvPr id="4" name="Slide Number Placeholder 3"/>
          <p:cNvSpPr>
            <a:spLocks noGrp="1"/>
          </p:cNvSpPr>
          <p:nvPr>
            <p:ph type="sldNum" sz="quarter" idx="12"/>
          </p:nvPr>
        </p:nvSpPr>
        <p:spPr/>
        <p:txBody>
          <a:bodyPr/>
          <a:lstStyle/>
          <a:p>
            <a:fld id="{BE5F0120-9B49-4FB7-ADD9-68BBB0A49964}" type="slidenum">
              <a:rPr lang="en-US" altLang="en-US" smtClean="0"/>
              <a:pPr/>
              <a:t>2</a:t>
            </a:fld>
            <a:endParaRPr lang="en-US" altLang="en-US" dirty="0"/>
          </a:p>
        </p:txBody>
      </p:sp>
      <p:sp>
        <p:nvSpPr>
          <p:cNvPr id="7" name="Title 1"/>
          <p:cNvSpPr txBox="1">
            <a:spLocks/>
          </p:cNvSpPr>
          <p:nvPr/>
        </p:nvSpPr>
        <p:spPr>
          <a:xfrm>
            <a:off x="0" y="5678491"/>
            <a:ext cx="9144000" cy="925509"/>
          </a:xfrm>
          <a:prstGeom prst="rect">
            <a:avLst/>
          </a:prstGeom>
        </p:spPr>
        <p:txBody>
          <a:bodyPr vert="horz" lIns="0" tIns="0" rIns="0" bIns="0" rtlCol="0" anchor="ctr" anchorCtr="0">
            <a:normAutofit/>
          </a:bodyPr>
          <a:lstStyle>
            <a:lvl1pPr algn="l" defTabSz="914400" rtl="0" eaLnBrk="1" latinLnBrk="0" hangingPunct="1">
              <a:spcBef>
                <a:spcPct val="0"/>
              </a:spcBef>
              <a:buNone/>
              <a:defRPr sz="3200" kern="1200">
                <a:solidFill>
                  <a:schemeClr val="tx2"/>
                </a:solidFill>
                <a:latin typeface="Arial" pitchFamily="34" charset="0"/>
                <a:ea typeface="+mj-ea"/>
                <a:cs typeface="+mj-cs"/>
              </a:defRPr>
            </a:lvl1pPr>
          </a:lstStyle>
          <a:p>
            <a:pPr algn="ctr"/>
            <a:r>
              <a:rPr lang="en-US" sz="3000" dirty="0">
                <a:solidFill>
                  <a:srgbClr val="00B0F0"/>
                </a:solidFill>
                <a:hlinkClick r:id="rId3"/>
              </a:rPr>
              <a:t>https://cdx.epa.gov/XCDX/LeadTpCertification/Public</a:t>
            </a:r>
            <a:endParaRPr lang="en-US" sz="3000" dirty="0">
              <a:solidFill>
                <a:srgbClr val="00B0F0"/>
              </a:solidFill>
            </a:endParaRPr>
          </a:p>
        </p:txBody>
      </p:sp>
      <p:pic>
        <p:nvPicPr>
          <p:cNvPr id="8" name="Picture 7"/>
          <p:cNvPicPr>
            <a:picLocks noChangeAspect="1"/>
          </p:cNvPicPr>
          <p:nvPr/>
        </p:nvPicPr>
        <p:blipFill>
          <a:blip r:embed="rId4"/>
          <a:stretch>
            <a:fillRect/>
          </a:stretch>
        </p:blipFill>
        <p:spPr>
          <a:xfrm>
            <a:off x="1746721" y="864875"/>
            <a:ext cx="5641031" cy="5055231"/>
          </a:xfrm>
          <a:prstGeom prst="rect">
            <a:avLst/>
          </a:prstGeom>
        </p:spPr>
      </p:pic>
      <p:sp>
        <p:nvSpPr>
          <p:cNvPr id="6" name="Rectangle 5"/>
          <p:cNvSpPr/>
          <p:nvPr/>
        </p:nvSpPr>
        <p:spPr>
          <a:xfrm>
            <a:off x="1928827" y="3585683"/>
            <a:ext cx="1040515" cy="239065"/>
          </a:xfrm>
          <a:prstGeom prst="rect">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23003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and Places </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20</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53" y="3067018"/>
            <a:ext cx="8001693" cy="723963"/>
          </a:xfrm>
          <a:prstGeom prst="rect">
            <a:avLst/>
          </a:prstGeom>
        </p:spPr>
      </p:pic>
    </p:spTree>
    <p:extLst>
      <p:ext uri="{BB962C8B-B14F-4D97-AF65-F5344CB8AC3E}">
        <p14:creationId xmlns:p14="http://schemas.microsoft.com/office/powerpoint/2010/main" val="3904363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and Payment</a:t>
            </a:r>
            <a:endParaRPr lang="en-US" dirty="0"/>
          </a:p>
        </p:txBody>
      </p:sp>
      <p:pic>
        <p:nvPicPr>
          <p:cNvPr id="5" name="Content Placeholder 4"/>
          <p:cNvPicPr>
            <a:picLocks noGrp="1" noChangeAspect="1"/>
          </p:cNvPicPr>
          <p:nvPr>
            <p:ph sz="quarter" idx="17"/>
          </p:nvPr>
        </p:nvPicPr>
        <p:blipFill>
          <a:blip r:embed="rId3"/>
          <a:stretch>
            <a:fillRect/>
          </a:stretch>
        </p:blipFill>
        <p:spPr>
          <a:xfrm>
            <a:off x="1765397" y="1106489"/>
            <a:ext cx="5608795" cy="5229295"/>
          </a:xfrm>
          <a:prstGeom prst="rect">
            <a:avLst/>
          </a:prstGeom>
        </p:spPr>
      </p:pic>
      <p:sp>
        <p:nvSpPr>
          <p:cNvPr id="4" name="Slide Number Placeholder 3"/>
          <p:cNvSpPr>
            <a:spLocks noGrp="1"/>
          </p:cNvSpPr>
          <p:nvPr>
            <p:ph type="sldNum" sz="quarter" idx="12"/>
          </p:nvPr>
        </p:nvSpPr>
        <p:spPr/>
        <p:txBody>
          <a:bodyPr/>
          <a:lstStyle/>
          <a:p>
            <a:fld id="{525A3C56-E491-49B2-93F3-63532DF516BC}" type="slidenum">
              <a:rPr lang="en-US" smtClean="0"/>
              <a:pPr/>
              <a:t>21</a:t>
            </a:fld>
            <a:endParaRPr lang="en-US" dirty="0"/>
          </a:p>
        </p:txBody>
      </p:sp>
    </p:spTree>
    <p:extLst>
      <p:ext uri="{BB962C8B-B14F-4D97-AF65-F5344CB8AC3E}">
        <p14:creationId xmlns:p14="http://schemas.microsoft.com/office/powerpoint/2010/main" val="196601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and Payment</a:t>
            </a:r>
            <a:endParaRPr lang="en-US" dirty="0"/>
          </a:p>
        </p:txBody>
      </p:sp>
      <p:sp>
        <p:nvSpPr>
          <p:cNvPr id="4" name="Slide Number Placeholder 3"/>
          <p:cNvSpPr>
            <a:spLocks noGrp="1"/>
          </p:cNvSpPr>
          <p:nvPr>
            <p:ph type="sldNum" sz="quarter" idx="12"/>
          </p:nvPr>
        </p:nvSpPr>
        <p:spPr/>
        <p:txBody>
          <a:bodyPr/>
          <a:lstStyle/>
          <a:p>
            <a:fld id="{525A3C56-E491-49B2-93F3-63532DF516BC}" type="slidenum">
              <a:rPr lang="en-US" smtClean="0"/>
              <a:pPr/>
              <a:t>22</a:t>
            </a:fld>
            <a:endParaRPr lang="en-US" dirty="0"/>
          </a:p>
        </p:txBody>
      </p:sp>
      <p:pic>
        <p:nvPicPr>
          <p:cNvPr id="8" name="Content Placeholder 7"/>
          <p:cNvPicPr>
            <a:picLocks noGrp="1"/>
          </p:cNvPicPr>
          <p:nvPr>
            <p:ph sz="quarter" idx="17"/>
          </p:nvPr>
        </p:nvPicPr>
        <p:blipFill rotWithShape="1">
          <a:blip r:embed="rId3"/>
          <a:srcRect l="30642" r="22435" b="1773"/>
          <a:stretch/>
        </p:blipFill>
        <p:spPr bwMode="auto">
          <a:xfrm>
            <a:off x="2397407" y="1263650"/>
            <a:ext cx="4353949" cy="48895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0952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a:t>
            </a:r>
            <a:endParaRPr lang="en-US" dirty="0"/>
          </a:p>
        </p:txBody>
      </p:sp>
      <p:sp>
        <p:nvSpPr>
          <p:cNvPr id="4" name="Slide Number Placeholder 3"/>
          <p:cNvSpPr>
            <a:spLocks noGrp="1"/>
          </p:cNvSpPr>
          <p:nvPr>
            <p:ph type="sldNum" sz="quarter" idx="12"/>
          </p:nvPr>
        </p:nvSpPr>
        <p:spPr/>
        <p:txBody>
          <a:bodyPr/>
          <a:lstStyle/>
          <a:p>
            <a:fld id="{525A3C56-E491-49B2-93F3-63532DF516BC}" type="slidenum">
              <a:rPr lang="en-US" smtClean="0"/>
              <a:pPr/>
              <a:t>23</a:t>
            </a:fld>
            <a:endParaRPr lang="en-US" dirty="0"/>
          </a:p>
        </p:txBody>
      </p:sp>
      <p:pic>
        <p:nvPicPr>
          <p:cNvPr id="5" name="Content Placeholder 4"/>
          <p:cNvPicPr>
            <a:picLocks noGrp="1"/>
          </p:cNvPicPr>
          <p:nvPr>
            <p:ph sz="quarter" idx="17"/>
          </p:nvPr>
        </p:nvPicPr>
        <p:blipFill rotWithShape="1">
          <a:blip r:embed="rId3"/>
          <a:srcRect l="19487" t="64051" r="19744"/>
          <a:stretch/>
        </p:blipFill>
        <p:spPr bwMode="auto">
          <a:xfrm>
            <a:off x="449263" y="2399287"/>
            <a:ext cx="8250237" cy="26182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5732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55765" cy="920750"/>
          </a:xfrm>
        </p:spPr>
        <p:txBody>
          <a:bodyPr>
            <a:normAutofit/>
          </a:bodyPr>
          <a:lstStyle/>
          <a:p>
            <a:r>
              <a:rPr lang="en-US" sz="2800" dirty="0" smtClean="0"/>
              <a:t>eSignature Widget</a:t>
            </a:r>
            <a:endParaRPr lang="en-US" sz="28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24</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2" y="1771507"/>
            <a:ext cx="8954276" cy="3314987"/>
          </a:xfrm>
          <a:prstGeom prst="rect">
            <a:avLst/>
          </a:prstGeom>
        </p:spPr>
      </p:pic>
    </p:spTree>
    <p:extLst>
      <p:ext uri="{BB962C8B-B14F-4D97-AF65-F5344CB8AC3E}">
        <p14:creationId xmlns:p14="http://schemas.microsoft.com/office/powerpoint/2010/main" val="3722514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Submission Confirmation</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25</a:t>
            </a:fld>
            <a:endParaRPr lang="en-US" altLang="en-US" dirty="0"/>
          </a:p>
        </p:txBody>
      </p:sp>
      <p:pic>
        <p:nvPicPr>
          <p:cNvPr id="8" name="Picture 7"/>
          <p:cNvPicPr/>
          <p:nvPr/>
        </p:nvPicPr>
        <p:blipFill rotWithShape="1">
          <a:blip r:embed="rId3"/>
          <a:srcRect l="10256" t="12189" r="11282"/>
          <a:stretch/>
        </p:blipFill>
        <p:spPr bwMode="auto">
          <a:xfrm>
            <a:off x="696594" y="1292787"/>
            <a:ext cx="7741285" cy="46475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1308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Application Submission Confirmation Email </a:t>
            </a:r>
            <a:endParaRPr lang="en-US" sz="2400" dirty="0"/>
          </a:p>
        </p:txBody>
      </p:sp>
      <p:sp>
        <p:nvSpPr>
          <p:cNvPr id="4" name="Slide Number Placeholder 3"/>
          <p:cNvSpPr>
            <a:spLocks noGrp="1"/>
          </p:cNvSpPr>
          <p:nvPr>
            <p:ph type="sldNum" sz="quarter" idx="12"/>
          </p:nvPr>
        </p:nvSpPr>
        <p:spPr/>
        <p:txBody>
          <a:bodyPr/>
          <a:lstStyle/>
          <a:p>
            <a:fld id="{525A3C56-E491-49B2-93F3-63532DF516BC}" type="slidenum">
              <a:rPr lang="en-US" smtClean="0"/>
              <a:pPr/>
              <a:t>26</a:t>
            </a:fld>
            <a:endParaRPr lang="en-US" dirty="0"/>
          </a:p>
        </p:txBody>
      </p:sp>
      <p:pic>
        <p:nvPicPr>
          <p:cNvPr id="9" name="Content Placeholder 8"/>
          <p:cNvPicPr>
            <a:picLocks noGrp="1"/>
          </p:cNvPicPr>
          <p:nvPr>
            <p:ph sz="quarter" idx="17"/>
          </p:nvPr>
        </p:nvPicPr>
        <p:blipFill rotWithShape="1">
          <a:blip r:embed="rId3"/>
          <a:srcRect t="13872" b="31767"/>
          <a:stretch/>
        </p:blipFill>
        <p:spPr bwMode="auto">
          <a:xfrm>
            <a:off x="449263" y="2494904"/>
            <a:ext cx="8250237" cy="24269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396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Training Program</a:t>
            </a:r>
            <a:endParaRPr lang="en-US" sz="3000" dirty="0"/>
          </a:p>
        </p:txBody>
      </p:sp>
      <p:sp>
        <p:nvSpPr>
          <p:cNvPr id="4" name="Slide Number Placeholder 3"/>
          <p:cNvSpPr>
            <a:spLocks noGrp="1"/>
          </p:cNvSpPr>
          <p:nvPr>
            <p:ph type="sldNum" sz="quarter" idx="12"/>
          </p:nvPr>
        </p:nvSpPr>
        <p:spPr/>
        <p:txBody>
          <a:bodyPr/>
          <a:lstStyle/>
          <a:p>
            <a:fld id="{BE5F0120-9B49-4FB7-ADD9-68BBB0A49964}" type="slidenum">
              <a:rPr lang="en-US" altLang="en-US" smtClean="0"/>
              <a:pPr/>
              <a:t>3</a:t>
            </a:fld>
            <a:endParaRPr lang="en-US" altLang="en-US" dirty="0"/>
          </a:p>
        </p:txBody>
      </p:sp>
      <p:pic>
        <p:nvPicPr>
          <p:cNvPr id="6" name="Picture 5"/>
          <p:cNvPicPr>
            <a:picLocks noChangeAspect="1"/>
          </p:cNvPicPr>
          <p:nvPr/>
        </p:nvPicPr>
        <p:blipFill>
          <a:blip r:embed="rId3"/>
          <a:stretch>
            <a:fillRect/>
          </a:stretch>
        </p:blipFill>
        <p:spPr>
          <a:xfrm>
            <a:off x="521151" y="1268361"/>
            <a:ext cx="8092171" cy="4660491"/>
          </a:xfrm>
          <a:prstGeom prst="rect">
            <a:avLst/>
          </a:prstGeom>
        </p:spPr>
      </p:pic>
    </p:spTree>
    <p:extLst>
      <p:ext uri="{BB962C8B-B14F-4D97-AF65-F5344CB8AC3E}">
        <p14:creationId xmlns:p14="http://schemas.microsoft.com/office/powerpoint/2010/main" val="1860732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New User Registration - User Information</a:t>
            </a:r>
            <a:r>
              <a:rPr lang="en-US" dirty="0" smtClean="0"/>
              <a:t>	</a:t>
            </a:r>
            <a:endParaRPr lang="en-US" dirty="0"/>
          </a:p>
        </p:txBody>
      </p:sp>
      <p:pic>
        <p:nvPicPr>
          <p:cNvPr id="5" name="Content Placeholder 4"/>
          <p:cNvPicPr>
            <a:picLocks noGrp="1" noChangeAspect="1"/>
          </p:cNvPicPr>
          <p:nvPr>
            <p:ph sz="quarter" idx="17"/>
          </p:nvPr>
        </p:nvPicPr>
        <p:blipFill rotWithShape="1">
          <a:blip r:embed="rId3"/>
          <a:srcRect b="1699"/>
          <a:stretch/>
        </p:blipFill>
        <p:spPr>
          <a:xfrm>
            <a:off x="1339208" y="990859"/>
            <a:ext cx="6456057" cy="5545023"/>
          </a:xfrm>
          <a:prstGeom prst="rect">
            <a:avLst/>
          </a:prstGeom>
        </p:spPr>
      </p:pic>
      <p:sp>
        <p:nvSpPr>
          <p:cNvPr id="4" name="Slide Number Placeholder 3"/>
          <p:cNvSpPr>
            <a:spLocks noGrp="1"/>
          </p:cNvSpPr>
          <p:nvPr>
            <p:ph type="sldNum" sz="quarter" idx="12"/>
          </p:nvPr>
        </p:nvSpPr>
        <p:spPr/>
        <p:txBody>
          <a:bodyPr/>
          <a:lstStyle/>
          <a:p>
            <a:fld id="{525A3C56-E491-49B2-93F3-63532DF516BC}" type="slidenum">
              <a:rPr lang="en-US" smtClean="0"/>
              <a:pPr/>
              <a:t>4</a:t>
            </a:fld>
            <a:endParaRPr lang="en-US" dirty="0"/>
          </a:p>
        </p:txBody>
      </p:sp>
    </p:spTree>
    <p:extLst>
      <p:ext uri="{BB962C8B-B14F-4D97-AF65-F5344CB8AC3E}">
        <p14:creationId xmlns:p14="http://schemas.microsoft.com/office/powerpoint/2010/main" val="2643608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New User Registration - User Information</a:t>
            </a:r>
            <a:r>
              <a:rPr lang="en-US" dirty="0" smtClean="0"/>
              <a:t>	</a:t>
            </a:r>
            <a:endParaRPr lang="en-US" dirty="0"/>
          </a:p>
        </p:txBody>
      </p:sp>
      <p:sp>
        <p:nvSpPr>
          <p:cNvPr id="4" name="Slide Number Placeholder 3"/>
          <p:cNvSpPr>
            <a:spLocks noGrp="1"/>
          </p:cNvSpPr>
          <p:nvPr>
            <p:ph type="sldNum" sz="quarter" idx="12"/>
          </p:nvPr>
        </p:nvSpPr>
        <p:spPr/>
        <p:txBody>
          <a:bodyPr/>
          <a:lstStyle/>
          <a:p>
            <a:fld id="{525A3C56-E491-49B2-93F3-63532DF516BC}" type="slidenum">
              <a:rPr lang="en-US" smtClean="0"/>
              <a:pPr/>
              <a:t>5</a:t>
            </a:fld>
            <a:endParaRPr lang="en-US" dirty="0"/>
          </a:p>
        </p:txBody>
      </p:sp>
      <p:pic>
        <p:nvPicPr>
          <p:cNvPr id="6" name="Content Placeholder 5"/>
          <p:cNvPicPr>
            <a:picLocks noGrp="1" noChangeAspect="1"/>
          </p:cNvPicPr>
          <p:nvPr>
            <p:ph sz="quarter" idx="17"/>
          </p:nvPr>
        </p:nvPicPr>
        <p:blipFill rotWithShape="1">
          <a:blip r:embed="rId3"/>
          <a:srcRect b="1655"/>
          <a:stretch/>
        </p:blipFill>
        <p:spPr>
          <a:xfrm>
            <a:off x="2232715" y="1106489"/>
            <a:ext cx="4861146" cy="5616351"/>
          </a:xfrm>
          <a:prstGeom prst="rect">
            <a:avLst/>
          </a:prstGeom>
        </p:spPr>
      </p:pic>
    </p:spTree>
    <p:extLst>
      <p:ext uri="{BB962C8B-B14F-4D97-AF65-F5344CB8AC3E}">
        <p14:creationId xmlns:p14="http://schemas.microsoft.com/office/powerpoint/2010/main" val="4154641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Validation</a:t>
            </a:r>
            <a:endParaRPr lang="en-US" dirty="0"/>
          </a:p>
        </p:txBody>
      </p:sp>
      <p:pic>
        <p:nvPicPr>
          <p:cNvPr id="5" name="Content Placeholder 4"/>
          <p:cNvPicPr>
            <a:picLocks noGrp="1" noChangeAspect="1"/>
          </p:cNvPicPr>
          <p:nvPr>
            <p:ph sz="quarter" idx="17"/>
          </p:nvPr>
        </p:nvPicPr>
        <p:blipFill>
          <a:blip r:embed="rId3"/>
          <a:stretch>
            <a:fillRect/>
          </a:stretch>
        </p:blipFill>
        <p:spPr>
          <a:xfrm>
            <a:off x="317019" y="1877961"/>
            <a:ext cx="8529966" cy="3792157"/>
          </a:xfrm>
          <a:prstGeom prst="rect">
            <a:avLst/>
          </a:prstGeom>
        </p:spPr>
      </p:pic>
      <p:sp>
        <p:nvSpPr>
          <p:cNvPr id="4" name="Slide Number Placeholder 3"/>
          <p:cNvSpPr>
            <a:spLocks noGrp="1"/>
          </p:cNvSpPr>
          <p:nvPr>
            <p:ph type="sldNum" sz="quarter" idx="12"/>
          </p:nvPr>
        </p:nvSpPr>
        <p:spPr/>
        <p:txBody>
          <a:bodyPr/>
          <a:lstStyle/>
          <a:p>
            <a:fld id="{525A3C56-E491-49B2-93F3-63532DF516BC}" type="slidenum">
              <a:rPr lang="en-US" smtClean="0"/>
              <a:pPr/>
              <a:t>6</a:t>
            </a:fld>
            <a:endParaRPr lang="en-US" dirty="0"/>
          </a:p>
        </p:txBody>
      </p:sp>
    </p:spTree>
    <p:extLst>
      <p:ext uri="{BB962C8B-B14F-4D97-AF65-F5344CB8AC3E}">
        <p14:creationId xmlns:p14="http://schemas.microsoft.com/office/powerpoint/2010/main" val="2844369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Validation	</a:t>
            </a:r>
            <a:endParaRPr lang="en-US" dirty="0"/>
          </a:p>
        </p:txBody>
      </p:sp>
      <p:pic>
        <p:nvPicPr>
          <p:cNvPr id="5" name="Content Placeholder 4"/>
          <p:cNvPicPr>
            <a:picLocks noGrp="1" noChangeAspect="1"/>
          </p:cNvPicPr>
          <p:nvPr>
            <p:ph sz="quarter" idx="17"/>
          </p:nvPr>
        </p:nvPicPr>
        <p:blipFill>
          <a:blip r:embed="rId3"/>
          <a:stretch>
            <a:fillRect/>
          </a:stretch>
        </p:blipFill>
        <p:spPr>
          <a:xfrm>
            <a:off x="449263" y="1925573"/>
            <a:ext cx="8250237" cy="3565653"/>
          </a:xfrm>
          <a:prstGeom prst="rect">
            <a:avLst/>
          </a:prstGeom>
        </p:spPr>
      </p:pic>
      <p:sp>
        <p:nvSpPr>
          <p:cNvPr id="4" name="Slide Number Placeholder 3"/>
          <p:cNvSpPr>
            <a:spLocks noGrp="1"/>
          </p:cNvSpPr>
          <p:nvPr>
            <p:ph type="sldNum" sz="quarter" idx="12"/>
          </p:nvPr>
        </p:nvSpPr>
        <p:spPr/>
        <p:txBody>
          <a:bodyPr/>
          <a:lstStyle/>
          <a:p>
            <a:fld id="{525A3C56-E491-49B2-93F3-63532DF516BC}" type="slidenum">
              <a:rPr lang="en-US" smtClean="0"/>
              <a:pPr/>
              <a:t>7</a:t>
            </a:fld>
            <a:endParaRPr lang="en-US" dirty="0"/>
          </a:p>
        </p:txBody>
      </p:sp>
    </p:spTree>
    <p:extLst>
      <p:ext uri="{BB962C8B-B14F-4D97-AF65-F5344CB8AC3E}">
        <p14:creationId xmlns:p14="http://schemas.microsoft.com/office/powerpoint/2010/main" val="3290302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CDX User - User Information</a:t>
            </a:r>
            <a:endParaRPr lang="en-US" dirty="0"/>
          </a:p>
        </p:txBody>
      </p:sp>
      <p:sp>
        <p:nvSpPr>
          <p:cNvPr id="4" name="Slide Number Placeholder 3"/>
          <p:cNvSpPr>
            <a:spLocks noGrp="1"/>
          </p:cNvSpPr>
          <p:nvPr>
            <p:ph type="sldNum" sz="quarter" idx="12"/>
          </p:nvPr>
        </p:nvSpPr>
        <p:spPr/>
        <p:txBody>
          <a:bodyPr/>
          <a:lstStyle/>
          <a:p>
            <a:fld id="{525A3C56-E491-49B2-93F3-63532DF516BC}" type="slidenum">
              <a:rPr lang="en-US" smtClean="0"/>
              <a:pPr/>
              <a:t>8</a:t>
            </a:fld>
            <a:endParaRPr lang="en-US" dirty="0"/>
          </a:p>
        </p:txBody>
      </p:sp>
      <p:pic>
        <p:nvPicPr>
          <p:cNvPr id="5" name="Picture 4"/>
          <p:cNvPicPr>
            <a:picLocks noChangeAspect="1"/>
          </p:cNvPicPr>
          <p:nvPr/>
        </p:nvPicPr>
        <p:blipFill>
          <a:blip r:embed="rId3"/>
          <a:stretch>
            <a:fillRect/>
          </a:stretch>
        </p:blipFill>
        <p:spPr>
          <a:xfrm>
            <a:off x="781449" y="1189703"/>
            <a:ext cx="7571575" cy="4861897"/>
          </a:xfrm>
          <a:prstGeom prst="rect">
            <a:avLst/>
          </a:prstGeom>
        </p:spPr>
      </p:pic>
    </p:spTree>
    <p:extLst>
      <p:ext uri="{BB962C8B-B14F-4D97-AF65-F5344CB8AC3E}">
        <p14:creationId xmlns:p14="http://schemas.microsoft.com/office/powerpoint/2010/main" val="443602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 Information</a:t>
            </a:r>
            <a:endParaRPr lang="en-US" dirty="0"/>
          </a:p>
        </p:txBody>
      </p:sp>
      <p:sp>
        <p:nvSpPr>
          <p:cNvPr id="4" name="Slide Number Placeholder 3"/>
          <p:cNvSpPr>
            <a:spLocks noGrp="1"/>
          </p:cNvSpPr>
          <p:nvPr>
            <p:ph type="sldNum" sz="quarter" idx="12"/>
          </p:nvPr>
        </p:nvSpPr>
        <p:spPr/>
        <p:txBody>
          <a:bodyPr/>
          <a:lstStyle/>
          <a:p>
            <a:fld id="{525A3C56-E491-49B2-93F3-63532DF516BC}" type="slidenum">
              <a:rPr lang="en-US" smtClean="0"/>
              <a:pPr/>
              <a:t>9</a:t>
            </a:fld>
            <a:endParaRPr lang="en-US" dirty="0"/>
          </a:p>
        </p:txBody>
      </p:sp>
      <p:pic>
        <p:nvPicPr>
          <p:cNvPr id="5" name="Picture 4"/>
          <p:cNvPicPr>
            <a:picLocks noChangeAspect="1"/>
          </p:cNvPicPr>
          <p:nvPr/>
        </p:nvPicPr>
        <p:blipFill>
          <a:blip r:embed="rId3"/>
          <a:stretch>
            <a:fillRect/>
          </a:stretch>
        </p:blipFill>
        <p:spPr>
          <a:xfrm>
            <a:off x="1450507" y="1061037"/>
            <a:ext cx="5752136" cy="5193961"/>
          </a:xfrm>
          <a:prstGeom prst="rect">
            <a:avLst/>
          </a:prstGeom>
        </p:spPr>
      </p:pic>
      <p:sp>
        <p:nvSpPr>
          <p:cNvPr id="6" name="Rectangle 5"/>
          <p:cNvSpPr/>
          <p:nvPr/>
        </p:nvSpPr>
        <p:spPr>
          <a:xfrm>
            <a:off x="5615528" y="5861373"/>
            <a:ext cx="499740" cy="153272"/>
          </a:xfrm>
          <a:prstGeom prst="rect">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810307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theme>
</file>

<file path=ppt/theme/theme2.xml><?xml version="1.0" encoding="utf-8"?>
<a:theme xmlns:a="http://schemas.openxmlformats.org/drawingml/2006/main" name="1_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extLst>
    <a:ext uri="{05A4C25C-085E-4340-85A3-A5531E510DB2}">
      <thm15:themeFamily xmlns:thm15="http://schemas.microsoft.com/office/thememl/2012/main" name="PowerPoint Generic Template (CDX Logo).pptx" id="{69B478DB-B08F-4EC9-882C-BF72384ADAEB}" vid="{DAF72486-2F90-4A65-8AA2-602DB958D5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CSMeta2010Field xmlns="http://schemas.microsoft.com/sharepoint/v3">8158704b-d881-4b4d-8e13-9fe3bc9c5a2d;2016-10-05 11:00:30;AUTOCLASSIFIED;Business theme:2016-10-05 11:00:30|False||AUTOCLASSIFIED|2016-10-05 11:00:30|UNDEFINED|943f7bb2-08e4-43c9-b50e-b304fe6606a3;Organization:2016-10-05 11:00:30|False||AUTOCLASSIFIED|2016-10-05 11:00:30|UNDEFINED|c79d1264-3ffc-4d60-ab65-7aaa1718cc32;Sector:2016-10-05 11:00:30|False||AUTOCLASSIFIED|2016-10-05 11:00:30|UNDEFINED|c5aebc35-b3e8-40e5-912c-276ffe755dcf;Proposition:2016-10-05 11:00:30|False||AUTOCLASSIFIED|2016-10-05 11:00:30|UNDEFINED|14c66fbf-292e-4125-b0e3-90af25f11c04;Service line:2016-10-05 11:00:30|False||AUTOCLASSIFIED|2016-10-05 11:00:30|UNDEFINED|eafb632c-3f5c-40ba-9824-2be6bbd6bb17;True</CSMeta2010Field>
    <c5aebc35b3e840e5912c276ffe755dcf xmlns="d95a5b16-1b8d-4c7c-9ebf-89c0983b6970">
      <Terms xmlns="http://schemas.microsoft.com/office/infopath/2007/PartnerControls"/>
    </c5aebc35b3e840e5912c276ffe755dcf>
    <c79d12643ffc4d60ab657aaa1718cc32 xmlns="d95a5b16-1b8d-4c7c-9ebf-89c0983b6970">
      <Terms xmlns="http://schemas.microsoft.com/office/infopath/2007/PartnerControls">
        <TermInfo xmlns="http://schemas.microsoft.com/office/infopath/2007/PartnerControls">
          <TermName xmlns="http://schemas.microsoft.com/office/infopath/2007/PartnerControls">Group</TermName>
          <TermId xmlns="http://schemas.microsoft.com/office/infopath/2007/PartnerControls">43ac7042-3752-4f1b-8a93-43b36e65d3e5</TermId>
        </TermInfo>
      </Terms>
    </c79d12643ffc4d60ab657aaa1718cc32>
    <p43f7bb208e443c9b50eb304fe6606a3 xmlns="d95a5b16-1b8d-4c7c-9ebf-89c0983b6970">
      <Terms xmlns="http://schemas.microsoft.com/office/infopath/2007/PartnerControls"/>
    </p43f7bb208e443c9b50eb304fe6606a3>
    <TaxCatchAll xmlns="d95a5b16-1b8d-4c7c-9ebf-89c0983b6970">
      <Value>260</Value>
    </TaxCatchAll>
    <h4c66fbf292e4125b0e390af25f11c04 xmlns="d95a5b16-1b8d-4c7c-9ebf-89c0983b6970">
      <Terms xmlns="http://schemas.microsoft.com/office/infopath/2007/PartnerControls"/>
    </h4c66fbf292e4125b0e390af25f11c04>
    <eafb632c3f5c40ba98242be6bbd6bb17 xmlns="d95a5b16-1b8d-4c7c-9ebf-89c0983b6970">
      <Terms xmlns="http://schemas.microsoft.com/office/infopath/2007/PartnerControls"/>
    </eafb632c3f5c40ba98242be6bbd6bb17>
    <Creator xmlns="d95a5b16-1b8d-4c7c-9ebf-89c0983b6970" xsi:nil="true"/>
    <Language xmlns="http://schemas.microsoft.com/sharepoint/v3">EN</Language>
    <Abstract xmlns="d95a5b16-1b8d-4c7c-9ebf-89c0983b6970">CGI-pumpkin-option_EN</Abstract>
    <External_x0020_Use xmlns="d95a5b16-1b8d-4c7c-9ebf-89c0983b6970">No</External_x0020_Use>
    <Owner_x0020_Organisation xmlns="d95a5b16-1b8d-4c7c-9ebf-89c0983b6970">Group</Owner_x0020_Organisation>
    <BS_x0020_Document_x0020_Sub_x0020_Type xmlns="d95a5b16-1b8d-4c7c-9ebf-89c0983b6970">Pro Forma</BS_x0020_Document_x0020_Sub_x0020_Type>
    <Market xmlns="d95a5b16-1b8d-4c7c-9ebf-89c0983b6970"/>
    <Best_x0020_Before_x0020_Date xmlns="d95a5b16-1b8d-4c7c-9ebf-89c0983b6970">2020-09-28T23:00:00+00:00</Best_x0020_Before_x0020_Date>
    <Published_x0020_By xmlns="d95a5b16-1b8d-4c7c-9ebf-89c0983b6970">
      <UserInfo>
        <DisplayName>Stiller, Regina C</DisplayName>
        <AccountId>55167</AccountId>
        <AccountType/>
      </UserInfo>
    </Published_x0020_By>
    <Publication_x0020_Date xmlns="d95a5b16-1b8d-4c7c-9ebf-89c0983b6970">2015-09-28T23:00:00+00:00</Publication_x0020_Date>
    <Geographic_x0020_Region xmlns="d95a5b16-1b8d-4c7c-9ebf-89c0983b6970"/>
    <TaxKeywordTaxHTField xmlns="d95a5b16-1b8d-4c7c-9ebf-89c0983b6970">
      <Terms xmlns="http://schemas.microsoft.com/office/infopath/2007/PartnerControls"/>
    </TaxKeyword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ItemUpdatedEventHandlerForConceptSearch</Name>
    <Synchronization>Default</Synchronization>
    <Type>10002</Type>
    <SequenceNumber>10001</SequenceNumber>
    <Assembly>conceptSearching.Sharepoint.ContentTypes, Version=1.0.0.0, Culture=neutral, PublicKeyToken=858f8f13980e4745</Assembly>
    <Class>conceptSearching.Sharepoint.ContentTypes.CSHandleEvent</Class>
    <Data/>
    <Filter/>
  </Receiver>
  <Receiver>
    <Name>ItemCheckedInEventHandlerForConceptSearch</Name>
    <Synchronization>Default</Synchronization>
    <Type>10004</Type>
    <SequenceNumber>10002</SequenceNumber>
    <Assembly>conceptSearching.Sharepoint.ContentTypes, Version=1.0.0.0, Culture=neutral, PublicKeyToken=858f8f13980e4745</Assembly>
    <Class>conceptSearching.Sharepoint.ContentTypes.CSHandleEvent</Class>
    <Data/>
    <Filter/>
  </Receiver>
  <Receiver>
    <Name>ItemUncheckedOutEventHandlerForConceptSearch</Name>
    <Synchronization>Default</Synchronization>
    <Type>10006</Type>
    <SequenceNumber>10003</SequenceNumber>
    <Assembly>conceptSearching.Sharepoint.ContentTypes, Version=1.0.0.0, Culture=neutral, PublicKeyToken=858f8f13980e4745</Assembly>
    <Class>conceptSearching.Sharepoint.ContentTypes.CSHandleEvent</Class>
    <Data/>
    <Filter/>
  </Receiver>
  <Receiver>
    <Name>ItemAddedEventHandlerForConceptSearch</Name>
    <Synchronization>Default</Synchronization>
    <Type>10001</Type>
    <SequenceNumber>10004</SequenceNumber>
    <Assembly>conceptSearching.Sharepoint.ContentTypes, Version=1.0.0.0, Culture=neutral, PublicKeyToken=858f8f13980e4745</Assembly>
    <Class>conceptSearching.Sharepoint.ContentTypes.CSHandleEvent</Class>
    <Data/>
    <Filter/>
  </Receiver>
  <Receiver>
    <Name>ItemFileMovedEventHandlerForConceptSearch</Name>
    <Synchronization>Default</Synchronization>
    <Type>10009</Type>
    <SequenceNumber>10005</SequenceNumber>
    <Assembly>conceptSearching.Sharepoint.ContentTypes, Version=1.0.0.0, Culture=neutral, PublicKeyToken=858f8f13980e4745</Assembly>
    <Class>conceptSearching.Sharepoint.ContentTypes.CSHandleEvent</Class>
    <Data/>
    <Filter/>
  </Receiver>
  <Receiver>
    <Name>ItemDeletedEventHandlerForConceptSearch</Name>
    <Synchronization>Default</Synchronization>
    <Type>10003</Type>
    <SequenceNumber>10006</SequenceNumber>
    <Assembly>conceptSearching.Sharepoint.ContentTypes, Version=1.0.0.0, Culture=neutral, PublicKeyToken=858f8f13980e4745</Assembly>
    <Class>conceptSearching.Sharepoint.ContentTypes.CSHandleEvent</Class>
    <Data/>
    <Filter/>
  </Receiver>
  <Receiver>
    <Name>ItemUpdatedEventHandlerForConceptSearch</Name>
    <Synchronization>Asynchronous</Synchronization>
    <Type>10002</Type>
    <SequenceNumber>10001</SequenceNumber>
    <Assembly>conceptSearching.Sharepoint.ContentTypes2010, Version=1.0.0.0, Culture=neutral, PublicKeyToken=858f8f13980e4745</Assembly>
    <Class>conceptSearching.Sharepoint.ContentTypes2010.CSHandleEvent</Class>
    <Data/>
    <Filter/>
  </Receiver>
  <Receiver>
    <Name>ItemUpdatingEventHandlerForConceptSearch</Name>
    <Synchronization>Synchronous</Synchronization>
    <Type>2</Type>
    <SequenceNumber>10001</SequenceNumber>
    <Assembly>conceptSearching.Sharepoint.ContentTypes2010, Version=1.0.0.0, Culture=neutral, PublicKeyToken=858f8f13980e4745</Assembly>
    <Class>conceptSearching.Sharepoint.ContentTypes2010.CSHandleEvent</Class>
    <Data/>
    <Filter/>
  </Receiver>
  <Receiver>
    <Name>ItemCheckedInEventHandlerForConceptSearch</Name>
    <Synchronization>Asynchronous</Synchronization>
    <Type>10004</Type>
    <SequenceNumber>10002</SequenceNumber>
    <Assembly>conceptSearching.Sharepoint.ContentTypes2010, Version=1.0.0.0, Culture=neutral, PublicKeyToken=858f8f13980e4745</Assembly>
    <Class>conceptSearching.Sharepoint.ContentTypes2010.CSHandleEvent</Class>
    <Data/>
    <Filter/>
  </Receiver>
  <Receiver>
    <Name>ItemUncheckedOutEventHandlerForConceptSearch</Name>
    <Synchronization>Asynchronous</Synchronization>
    <Type>10006</Type>
    <SequenceNumber>10003</SequenceNumber>
    <Assembly>conceptSearching.Sharepoint.ContentTypes2010, Version=1.0.0.0, Culture=neutral, PublicKeyToken=858f8f13980e4745</Assembly>
    <Class>conceptSearching.Sharepoint.ContentTypes2010.CSHandleEvent</Class>
    <Data/>
    <Filter/>
  </Receiver>
  <Receiver>
    <Name>ItemAddedEventHandlerForConceptSearch</Name>
    <Synchronization>Asynchronous</Synchronization>
    <Type>10001</Type>
    <SequenceNumber>10004</SequenceNumber>
    <Assembly>conceptSearching.Sharepoint.ContentTypes2010, Version=1.0.0.0, Culture=neutral, PublicKeyToken=858f8f13980e4745</Assembly>
    <Class>conceptSearching.Sharepoint.ContentTypes2010.CSHandleEvent</Class>
    <Data/>
    <Filter/>
  </Receiver>
  <Receiver>
    <Name>ItemFileMovedEventHandlerForConceptSearch</Name>
    <Synchronization>Asynchronous</Synchronization>
    <Type>10009</Type>
    <SequenceNumber>10005</SequenceNumber>
    <Assembly>conceptSearching.Sharepoint.ContentTypes2010, Version=1.0.0.0, Culture=neutral, PublicKeyToken=858f8f13980e4745</Assembly>
    <Class>conceptSearching.Sharepoint.ContentTypes2010.CSHandleEvent</Class>
    <Data/>
    <Filter/>
  </Receiver>
  <Receiver>
    <Name>ItemDeletedEventHandlerForConceptSearch</Name>
    <Synchronization>Asynchronous</Synchronization>
    <Type>10003</Type>
    <SequenceNumber>10006</SequenceNumber>
    <Assembly>conceptSearching.Sharepoint.ContentTypes2010, Version=1.0.0.0, Culture=neutral, PublicKeyToken=858f8f13980e4745</Assembly>
    <Class>conceptSearching.Sharepoint.ContentTypes2010.CSHandleEvent</Class>
    <Data/>
    <Filter/>
  </Receiver>
</spe:Receivers>
</file>

<file path=customXml/item4.xml><?xml version="1.0" encoding="utf-8"?>
<ct:contentTypeSchema xmlns:ct="http://schemas.microsoft.com/office/2006/metadata/contentType" xmlns:ma="http://schemas.microsoft.com/office/2006/metadata/properties/metaAttributes" ct:_="" ma:_="" ma:contentTypeName="Business Support" ma:contentTypeID="0x010100DCE5D5DBCBA6844C95AAA11EB3A32719002FF8385B8572694FA7ACC1CC37F60277" ma:contentTypeVersion="29" ma:contentTypeDescription="" ma:contentTypeScope="" ma:versionID="9b459b673eddceb88ae2a459a204e08f">
  <xsd:schema xmlns:xsd="http://www.w3.org/2001/XMLSchema" xmlns:xs="http://www.w3.org/2001/XMLSchema" xmlns:p="http://schemas.microsoft.com/office/2006/metadata/properties" xmlns:ns1="http://schemas.microsoft.com/sharepoint/v3" xmlns:ns2="d95a5b16-1b8d-4c7c-9ebf-89c0983b6970" targetNamespace="http://schemas.microsoft.com/office/2006/metadata/properties" ma:root="true" ma:fieldsID="d98f66ce8972a17e7c65ca951594de11" ns1:_="" ns2:_="">
    <xsd:import namespace="http://schemas.microsoft.com/sharepoint/v3"/>
    <xsd:import namespace="d95a5b16-1b8d-4c7c-9ebf-89c0983b6970"/>
    <xsd:element name="properties">
      <xsd:complexType>
        <xsd:sequence>
          <xsd:element name="documentManagement">
            <xsd:complexType>
              <xsd:all>
                <xsd:element ref="ns2:Abstract"/>
                <xsd:element ref="ns2:Published_x0020_By"/>
                <xsd:element ref="ns2:Creator" minOccurs="0"/>
                <xsd:element ref="ns2:Publication_x0020_Date"/>
                <xsd:element ref="ns2:Best_x0020_Before_x0020_Date"/>
                <xsd:element ref="ns2:BS_x0020_Document_x0020_Sub_x0020_Type"/>
                <xsd:element ref="ns1:Language"/>
                <xsd:element ref="ns2:External_x0020_Use"/>
                <xsd:element ref="ns2:Owner_x0020_Organisation"/>
                <xsd:element ref="ns2:Market" minOccurs="0"/>
                <xsd:element ref="ns2:Geographic_x0020_Region" minOccurs="0"/>
                <xsd:element ref="ns2:p43f7bb208e443c9b50eb304fe6606a3" minOccurs="0"/>
                <xsd:element ref="ns2:TaxCatchAll" minOccurs="0"/>
                <xsd:element ref="ns2:TaxCatchAllLabel" minOccurs="0"/>
                <xsd:element ref="ns2:c79d12643ffc4d60ab657aaa1718cc32" minOccurs="0"/>
                <xsd:element ref="ns2:c5aebc35b3e840e5912c276ffe755dcf" minOccurs="0"/>
                <xsd:element ref="ns2:h4c66fbf292e4125b0e390af25f11c04" minOccurs="0"/>
                <xsd:element ref="ns2:eafb632c3f5c40ba98242be6bbd6bb17" minOccurs="0"/>
                <xsd:element ref="ns2:TaxKeywordTaxHTField" minOccurs="0"/>
                <xsd:element ref="ns1:CSMeta2010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7" ma:displayName="Language" ma:default="EN" ma:description="Select the document language: CS - Czech, DA - Danish, DE - German, EN - English, ES - Spanish, ET - Estonian, FI - Finnish, FR - French, NL - Dutch, NO - Norwegian, PL - Polish, PT - Portuguese, SV - Swedish, SK - Slovak" ma:format="Dropdown" ma:internalName="Language">
      <xsd:simpleType>
        <xsd:restriction base="dms:Choice">
          <xsd:enumeration value="CS"/>
          <xsd:enumeration value="DA"/>
          <xsd:enumeration value="DE"/>
          <xsd:enumeration value="EN"/>
          <xsd:enumeration value="ES"/>
          <xsd:enumeration value="ET"/>
          <xsd:enumeration value="FI"/>
          <xsd:enumeration value="FR"/>
          <xsd:enumeration value="NL"/>
          <xsd:enumeration value="NO"/>
          <xsd:enumeration value="PL"/>
          <xsd:enumeration value="PT"/>
          <xsd:enumeration value="SK"/>
          <xsd:enumeration value="SV"/>
        </xsd:restriction>
      </xsd:simpleType>
    </xsd:element>
    <xsd:element name="CSMeta2010Field" ma:index="33" nillable="true" ma:displayName="Classification Date" ma:internalName="CSMeta2010Field"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5a5b16-1b8d-4c7c-9ebf-89c0983b6970" elementFormDefault="qualified">
    <xsd:import namespace="http://schemas.microsoft.com/office/2006/documentManagement/types"/>
    <xsd:import namespace="http://schemas.microsoft.com/office/infopath/2007/PartnerControls"/>
    <xsd:element name="Abstract" ma:index="1" ma:displayName="Abstract" ma:description="Enter an abstract of the content the document." ma:internalName="Abstract">
      <xsd:simpleType>
        <xsd:restriction base="dms:Note">
          <xsd:maxLength value="255"/>
        </xsd:restriction>
      </xsd:simpleType>
    </xsd:element>
    <xsd:element name="Published_x0020_By" ma:index="2" ma:displayName="Published By" ma:description="Select the publisher of the document." ma:list="UserInfo" ma:SharePointGroup="0" ma:internalName="Publish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reator" ma:index="3" nillable="true" ma:displayName="Creator" ma:description="Enter the original creator of the document e.g. employee name / company name if not the publisher (optional)." ma:internalName="Creator">
      <xsd:simpleType>
        <xsd:restriction base="dms:Text">
          <xsd:maxLength value="255"/>
        </xsd:restriction>
      </xsd:simpleType>
    </xsd:element>
    <xsd:element name="Publication_x0020_Date" ma:index="4" ma:displayName="Publication Date" ma:default="[today]" ma:description="Date the document was created  / published in DD/MM/YYYY format. Default = Today" ma:format="DateOnly" ma:internalName="Publication_x0020_Date">
      <xsd:simpleType>
        <xsd:restriction base="dms:DateTime"/>
      </xsd:simpleType>
    </xsd:element>
    <xsd:element name="Best_x0020_Before_x0020_Date" ma:index="5" ma:displayName="Best Before Date" ma:description="Expiry date of the document. Documents will be considered for deletion from CGI Library when they exceed their Best Before Date. Default = 5 years." ma:format="DateOnly" ma:internalName="Best_x0020_Before_x0020_Date">
      <xsd:simpleType>
        <xsd:restriction base="dms:DateTime"/>
      </xsd:simpleType>
    </xsd:element>
    <xsd:element name="BS_x0020_Document_x0020_Sub_x0020_Type" ma:index="6" ma:displayName="BS Document Sub Type" ma:description="Select sub type of the document." ma:format="Dropdown" ma:internalName="BS_x0020_Document_x0020_Sub_x0020_Type" ma:readOnly="false">
      <xsd:simpleType>
        <xsd:restriction base="dms:Choice">
          <xsd:enumeration value="Business Aid"/>
          <xsd:enumeration value="Commercial"/>
          <xsd:enumeration value="Communications"/>
          <xsd:enumeration value="Finance"/>
          <xsd:enumeration value="Guide"/>
          <xsd:enumeration value="Legal"/>
          <xsd:enumeration value="Manual"/>
          <xsd:enumeration value="Paper"/>
          <xsd:enumeration value="Plan"/>
          <xsd:enumeration value="Policy"/>
          <xsd:enumeration value="Press Release"/>
          <xsd:enumeration value="Pro Forma"/>
          <xsd:enumeration value="Procedure"/>
          <xsd:enumeration value="Proposal"/>
          <xsd:enumeration value="Proposition Summary"/>
          <xsd:enumeration value="Report"/>
          <xsd:enumeration value="Specification"/>
        </xsd:restriction>
      </xsd:simpleType>
    </xsd:element>
    <xsd:element name="External_x0020_Use" ma:index="8" ma:displayName="External Use" ma:default="No" ma:description="Select whether the document can be used externally." ma:format="Dropdown" ma:internalName="External_x0020_Use">
      <xsd:simpleType>
        <xsd:restriction base="dms:Choice">
          <xsd:enumeration value="No"/>
          <xsd:enumeration value="Yes"/>
        </xsd:restriction>
      </xsd:simpleType>
    </xsd:element>
    <xsd:element name="Owner_x0020_Organisation" ma:index="9" ma:displayName="Owner Organization" ma:description="Select the owning operation for the project / service." ma:format="Dropdown" ma:internalName="Owner_x0020_Organisation">
      <xsd:simpleType>
        <xsd:restriction base="dms:Choice">
          <xsd:enumeration value="Argentina"/>
          <xsd:enumeration value="Australia"/>
          <xsd:enumeration value="Belgium"/>
          <xsd:enumeration value="Brazil"/>
          <xsd:enumeration value="Canada"/>
          <xsd:enumeration value="Central and Eastern Europe"/>
          <xsd:enumeration value="Chile"/>
          <xsd:enumeration value="China"/>
          <xsd:enumeration value="Colombia"/>
          <xsd:enumeration value="Corporate Services"/>
          <xsd:enumeration value="Czech Republic"/>
          <xsd:enumeration value="Denmark"/>
          <xsd:enumeration value="Estonia"/>
          <xsd:enumeration value="Finland"/>
          <xsd:enumeration value="France"/>
          <xsd:enumeration value="Germany"/>
          <xsd:enumeration value="Group"/>
          <xsd:enumeration value="Iberia"/>
          <xsd:enumeration value="India"/>
          <xsd:enumeration value="Indonesia"/>
          <xsd:enumeration value="Ireland"/>
          <xsd:enumeration value="Luxembourg"/>
          <xsd:enumeration value="Malaysia and Singapore"/>
          <xsd:enumeration value="Middle East and Africa"/>
          <xsd:enumeration value="Morocco"/>
          <xsd:enumeration value="Netherlands"/>
          <xsd:enumeration value="Norway"/>
          <xsd:enumeration value="Outsourcing Services"/>
          <xsd:enumeration value="Peru"/>
          <xsd:enumeration value="Philippines"/>
          <xsd:enumeration value="Poland"/>
          <xsd:enumeration value="Portugal"/>
          <xsd:enumeration value="Russia"/>
          <xsd:enumeration value="Saudi Arabia"/>
          <xsd:enumeration value="Slovakia"/>
          <xsd:enumeration value="Spain"/>
          <xsd:enumeration value="Sweden"/>
          <xsd:enumeration value="Switzerland"/>
          <xsd:enumeration value="United Kingdom"/>
          <xsd:enumeration value="United States"/>
          <xsd:enumeration value="Venezuela"/>
        </xsd:restriction>
      </xsd:simpleType>
    </xsd:element>
    <xsd:element name="Market" ma:index="10" nillable="true" ma:displayName="Market" ma:description="Select the market(s) the document is most relevant to." ma:internalName="Market">
      <xsd:complexType>
        <xsd:complexContent>
          <xsd:extension base="dms:MultiChoice">
            <xsd:sequence>
              <xsd:element name="Value" maxOccurs="unbounded" minOccurs="0" nillable="true">
                <xsd:simpleType>
                  <xsd:restriction base="dms:Choice">
                    <xsd:enumeration value="Energy and Utilities"/>
                    <xsd:enumeration value="Financial Services"/>
                    <xsd:enumeration value="IDT"/>
                    <xsd:enumeration value="Public Sector"/>
                    <xsd:enumeration value="Telecoms and Media"/>
                  </xsd:restriction>
                </xsd:simpleType>
              </xsd:element>
            </xsd:sequence>
          </xsd:extension>
        </xsd:complexContent>
      </xsd:complexType>
    </xsd:element>
    <xsd:element name="Geographic_x0020_Region" ma:index="11" nillable="true" ma:displayName="Geographic Region" ma:description="Select the geographic region(s) relevant to the document." ma:internalName="Geographic_x0020_Region">
      <xsd:complexType>
        <xsd:complexContent>
          <xsd:extension base="dms:MultiChoice">
            <xsd:sequence>
              <xsd:element name="Value" maxOccurs="unbounded" minOccurs="0" nillable="true">
                <xsd:simpleType>
                  <xsd:restriction base="dms:Choice">
                    <xsd:enumeration value="Asia Pacific"/>
                    <xsd:enumeration value="Canada"/>
                    <xsd:enumeration value="Central and Eastern Europe"/>
                    <xsd:enumeration value="Corporate"/>
                    <xsd:enumeration value="France"/>
                    <xsd:enumeration value="Nordic, Southern Europe and America"/>
                    <xsd:enumeration value="United Kingdom"/>
                    <xsd:enumeration value="United States"/>
                  </xsd:restriction>
                </xsd:simpleType>
              </xsd:element>
            </xsd:sequence>
          </xsd:extension>
        </xsd:complexContent>
      </xsd:complexType>
    </xsd:element>
    <xsd:element name="p43f7bb208e443c9b50eb304fe6606a3" ma:index="17" nillable="true" ma:taxonomy="true" ma:internalName="p43f7bb208e443c9b50eb304fe6606a3" ma:taxonomyFieldName="Business_x0020_theme" ma:displayName="Business theme" ma:default="" ma:fieldId="{943f7bb2-08e4-43c9-b50e-b304fe6606a3}" ma:taxonomyMulti="true" ma:sspId="c730d5d4-e911-429a-be83-99efcd06639f" ma:termSetId="40e3bc58-7cf7-4ad5-80c9-03b2ad9897ac" ma:anchorId="00000000-0000-0000-0000-000000000000" ma:open="false" ma:isKeyword="false">
      <xsd:complexType>
        <xsd:sequence>
          <xsd:element ref="pc:Terms" minOccurs="0" maxOccurs="1"/>
        </xsd:sequence>
      </xsd:complexType>
    </xsd:element>
    <xsd:element name="TaxCatchAll" ma:index="18" nillable="true" ma:displayName="Taxonomy Catch All Column" ma:hidden="true" ma:list="{662b4ac2-02b9-4ccd-8625-3c003090dbbe}" ma:internalName="TaxCatchAll" ma:showField="CatchAllData" ma:web="d95a5b16-1b8d-4c7c-9ebf-89c0983b6970">
      <xsd:complexType>
        <xsd:complexContent>
          <xsd:extension base="dms:MultiChoiceLookup">
            <xsd:sequence>
              <xsd:element name="Value" type="dms:Lookup" maxOccurs="unbounded" minOccurs="0" nillable="true"/>
            </xsd:sequence>
          </xsd:extension>
        </xsd:complexContent>
      </xsd:complexType>
    </xsd:element>
    <xsd:element name="TaxCatchAllLabel" ma:index="19" nillable="true" ma:displayName="Taxonomy Catch All Column1" ma:hidden="true" ma:list="{662b4ac2-02b9-4ccd-8625-3c003090dbbe}" ma:internalName="TaxCatchAllLabel" ma:readOnly="true" ma:showField="CatchAllDataLabel" ma:web="d95a5b16-1b8d-4c7c-9ebf-89c0983b6970">
      <xsd:complexType>
        <xsd:complexContent>
          <xsd:extension base="dms:MultiChoiceLookup">
            <xsd:sequence>
              <xsd:element name="Value" type="dms:Lookup" maxOccurs="unbounded" minOccurs="0" nillable="true"/>
            </xsd:sequence>
          </xsd:extension>
        </xsd:complexContent>
      </xsd:complexType>
    </xsd:element>
    <xsd:element name="c79d12643ffc4d60ab657aaa1718cc32" ma:index="21" nillable="true" ma:taxonomy="true" ma:internalName="c79d12643ffc4d60ab657aaa1718cc32" ma:taxonomyFieldName="Organisation" ma:displayName="Organization" ma:default="" ma:fieldId="{c79d1264-3ffc-4d60-ab65-7aaa1718cc32}" ma:taxonomyMulti="true" ma:sspId="c730d5d4-e911-429a-be83-99efcd06639f" ma:termSetId="a5b47c7d-3218-4211-987c-a37cca4b0510" ma:anchorId="00000000-0000-0000-0000-000000000000" ma:open="false" ma:isKeyword="false">
      <xsd:complexType>
        <xsd:sequence>
          <xsd:element ref="pc:Terms" minOccurs="0" maxOccurs="1"/>
        </xsd:sequence>
      </xsd:complexType>
    </xsd:element>
    <xsd:element name="c5aebc35b3e840e5912c276ffe755dcf" ma:index="23" nillable="true" ma:taxonomy="true" ma:internalName="c5aebc35b3e840e5912c276ffe755dcf" ma:taxonomyFieldName="Sector" ma:displayName="Sector" ma:default="" ma:fieldId="{c5aebc35-b3e8-40e5-912c-276ffe755dcf}" ma:taxonomyMulti="true" ma:sspId="c730d5d4-e911-429a-be83-99efcd06639f" ma:termSetId="e51ebaad-fa61-40f4-9e0b-7fe488c7df1c" ma:anchorId="00000000-0000-0000-0000-000000000000" ma:open="false" ma:isKeyword="false">
      <xsd:complexType>
        <xsd:sequence>
          <xsd:element ref="pc:Terms" minOccurs="0" maxOccurs="1"/>
        </xsd:sequence>
      </xsd:complexType>
    </xsd:element>
    <xsd:element name="h4c66fbf292e4125b0e390af25f11c04" ma:index="26" nillable="true" ma:taxonomy="true" ma:internalName="h4c66fbf292e4125b0e390af25f11c04" ma:taxonomyFieldName="Proposition1" ma:displayName="Proposition" ma:default="" ma:fieldId="{14c66fbf-292e-4125-b0e3-90af25f11c04}" ma:taxonomyMulti="true" ma:sspId="c730d5d4-e911-429a-be83-99efcd06639f" ma:termSetId="79a8103d-dcc6-4d07-baef-d718c46c67b7" ma:anchorId="00000000-0000-0000-0000-000000000000" ma:open="false" ma:isKeyword="false">
      <xsd:complexType>
        <xsd:sequence>
          <xsd:element ref="pc:Terms" minOccurs="0" maxOccurs="1"/>
        </xsd:sequence>
      </xsd:complexType>
    </xsd:element>
    <xsd:element name="eafb632c3f5c40ba98242be6bbd6bb17" ma:index="28" nillable="true" ma:taxonomy="true" ma:internalName="eafb632c3f5c40ba98242be6bbd6bb17" ma:taxonomyFieldName="Service_x0020_line" ma:displayName="Service line" ma:default="" ma:fieldId="{eafb632c-3f5c-40ba-9824-2be6bbd6bb17}" ma:taxonomyMulti="true" ma:sspId="c730d5d4-e911-429a-be83-99efcd06639f" ma:termSetId="83301147-ea17-4e88-a9d3-5d2a13ad740e" ma:anchorId="00000000-0000-0000-0000-000000000000" ma:open="false" ma:isKeyword="false">
      <xsd:complexType>
        <xsd:sequence>
          <xsd:element ref="pc:Terms" minOccurs="0" maxOccurs="1"/>
        </xsd:sequence>
      </xsd:complexType>
    </xsd:element>
    <xsd:element name="TaxKeywordTaxHTField" ma:index="31" nillable="true" ma:taxonomy="true" ma:internalName="TaxKeywordTaxHTField" ma:taxonomyFieldName="TaxKeyword" ma:displayName="Enterprise Keywords" ma:fieldId="{23f27201-bee3-471e-b2e7-b64fd8b7ca38}" ma:taxonomyMulti="true" ma:sspId="c730d5d4-e911-429a-be83-99efcd06639f"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4C4F6A-F6A5-45C8-BAAA-52FB70E387C7}">
  <ds:schemaRefs>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2006/metadata/properties"/>
    <ds:schemaRef ds:uri="d95a5b16-1b8d-4c7c-9ebf-89c0983b6970"/>
    <ds:schemaRef ds:uri="http://purl.org/dc/dcmitype/"/>
    <ds:schemaRef ds:uri="http://schemas.microsoft.com/office/infopath/2007/PartnerControls"/>
    <ds:schemaRef ds:uri="http://schemas.microsoft.com/sharepoint/v3"/>
    <ds:schemaRef ds:uri="http://purl.org/dc/terms/"/>
  </ds:schemaRefs>
</ds:datastoreItem>
</file>

<file path=customXml/itemProps2.xml><?xml version="1.0" encoding="utf-8"?>
<ds:datastoreItem xmlns:ds="http://schemas.openxmlformats.org/officeDocument/2006/customXml" ds:itemID="{ADA5D674-9920-4D2F-B065-BC24FD29F86D}">
  <ds:schemaRefs>
    <ds:schemaRef ds:uri="http://schemas.microsoft.com/sharepoint/v3/contenttype/forms"/>
  </ds:schemaRefs>
</ds:datastoreItem>
</file>

<file path=customXml/itemProps3.xml><?xml version="1.0" encoding="utf-8"?>
<ds:datastoreItem xmlns:ds="http://schemas.openxmlformats.org/officeDocument/2006/customXml" ds:itemID="{6B640E4A-FE12-40BA-B599-F019F10BD9A7}">
  <ds:schemaRefs>
    <ds:schemaRef ds:uri="http://schemas.microsoft.com/sharepoint/events"/>
  </ds:schemaRefs>
</ds:datastoreItem>
</file>

<file path=customXml/itemProps4.xml><?xml version="1.0" encoding="utf-8"?>
<ds:datastoreItem xmlns:ds="http://schemas.openxmlformats.org/officeDocument/2006/customXml" ds:itemID="{A9AB9B70-E519-4058-9BF0-34158DA17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95a5b16-1b8d-4c7c-9ebf-89c0983b69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6518</TotalTime>
  <Words>1492</Words>
  <Application>Microsoft Office PowerPoint</Application>
  <PresentationFormat>On-screen Show (4:3)</PresentationFormat>
  <Paragraphs>105</Paragraphs>
  <Slides>26</Slides>
  <Notes>26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26</vt:i4>
      </vt:variant>
    </vt:vector>
  </HeadingPairs>
  <TitlesOfParts>
    <vt:vector size="30" baseType="lpstr">
      <vt:lpstr>Arial</vt:lpstr>
      <vt:lpstr>Verdana</vt:lpstr>
      <vt:lpstr>CGI Beet</vt:lpstr>
      <vt:lpstr>1_CGI Beet</vt:lpstr>
      <vt:lpstr>Lead User Guide: Create New Training Program</vt:lpstr>
      <vt:lpstr>New Training Program</vt:lpstr>
      <vt:lpstr>New Training Program</vt:lpstr>
      <vt:lpstr>New User Registration - User Information </vt:lpstr>
      <vt:lpstr>New User Registration - User Information </vt:lpstr>
      <vt:lpstr>Email Validation</vt:lpstr>
      <vt:lpstr>Email Validation </vt:lpstr>
      <vt:lpstr>Existing CDX User - User Information</vt:lpstr>
      <vt:lpstr>Applicant Information</vt:lpstr>
      <vt:lpstr>Accreditation Information</vt:lpstr>
      <vt:lpstr>Accreditation Information</vt:lpstr>
      <vt:lpstr>People and Places</vt:lpstr>
      <vt:lpstr>People and Places</vt:lpstr>
      <vt:lpstr>People and Places </vt:lpstr>
      <vt:lpstr>People and Places</vt:lpstr>
      <vt:lpstr>People and Places</vt:lpstr>
      <vt:lpstr>People and Places</vt:lpstr>
      <vt:lpstr>People and Places</vt:lpstr>
      <vt:lpstr>People and Places </vt:lpstr>
      <vt:lpstr>People and Places </vt:lpstr>
      <vt:lpstr>Review and Payment</vt:lpstr>
      <vt:lpstr>Review and Payment</vt:lpstr>
      <vt:lpstr>Certification </vt:lpstr>
      <vt:lpstr>eSignature Widget</vt:lpstr>
      <vt:lpstr>Application Submission Confirmation</vt:lpstr>
      <vt:lpstr>Application Submission Confirmation Email </vt:lpstr>
    </vt:vector>
  </TitlesOfParts>
  <Company>CGI Group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karen.sellers</dc:creator>
  <cp:lastModifiedBy>Schlosser, Victoria (CGI Federal)</cp:lastModifiedBy>
  <cp:revision>379</cp:revision>
  <dcterms:created xsi:type="dcterms:W3CDTF">2012-12-22T14:32:35Z</dcterms:created>
  <dcterms:modified xsi:type="dcterms:W3CDTF">2019-01-02T16:32:25Z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5</vt:i4>
  </property>
  <property fmtid="{D5CDD505-2E9C-101B-9397-08002B2CF9AE}" pid="4" name="ContentTypeId">
    <vt:lpwstr>0x010100DCE5D5DBCBA6844C95AAA11EB3A32719002FF8385B8572694FA7ACC1CC37F60277</vt:lpwstr>
  </property>
  <property fmtid="{D5CDD505-2E9C-101B-9397-08002B2CF9AE}" pid="5" name="CSClassificationMetaXML">
    <vt:lpwstr>cb5dc3c5-268e-4ea5-8825-517ef1bf2f0d;2012-01-24 10:31:10;PENDINGCLASSIFICATION;</vt:lpwstr>
  </property>
  <property fmtid="{D5CDD505-2E9C-101B-9397-08002B2CF9AE}" pid="6" name="Service_x0020_line">
    <vt:lpwstr/>
  </property>
  <property fmtid="{D5CDD505-2E9C-101B-9397-08002B2CF9AE}" pid="7" name="Proposition1">
    <vt:lpwstr/>
  </property>
  <property fmtid="{D5CDD505-2E9C-101B-9397-08002B2CF9AE}" pid="8" name="Service line">
    <vt:lpwstr/>
  </property>
  <property fmtid="{D5CDD505-2E9C-101B-9397-08002B2CF9AE}" pid="9" name="Organisation">
    <vt:lpwstr>260;#Group|43ac7042-3752-4f1b-8a93-43b36e65d3e5</vt:lpwstr>
  </property>
  <property fmtid="{D5CDD505-2E9C-101B-9397-08002B2CF9AE}" pid="10" name="Sector">
    <vt:lpwstr/>
  </property>
  <property fmtid="{D5CDD505-2E9C-101B-9397-08002B2CF9AE}" pid="11" name="Business theme">
    <vt:lpwstr/>
  </property>
  <property fmtid="{D5CDD505-2E9C-101B-9397-08002B2CF9AE}" pid="12" name="Order">
    <vt:r8>7000</vt:r8>
  </property>
  <property fmtid="{D5CDD505-2E9C-101B-9397-08002B2CF9AE}" pid="13" name="TaxKeyword">
    <vt:lpwstr/>
  </property>
</Properties>
</file>